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69" r:id="rId3"/>
    <p:sldId id="270" r:id="rId4"/>
    <p:sldId id="271" r:id="rId5"/>
    <p:sldId id="272" r:id="rId6"/>
    <p:sldId id="280" r:id="rId7"/>
    <p:sldId id="281" r:id="rId8"/>
    <p:sldId id="282" r:id="rId9"/>
    <p:sldId id="276" r:id="rId10"/>
    <p:sldId id="277" r:id="rId11"/>
    <p:sldId id="278" r:id="rId12"/>
    <p:sldId id="279" r:id="rId13"/>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4800" autoAdjust="0"/>
  </p:normalViewPr>
  <p:slideViewPr>
    <p:cSldViewPr>
      <p:cViewPr>
        <p:scale>
          <a:sx n="140" d="100"/>
          <a:sy n="140" d="100"/>
        </p:scale>
        <p:origin x="-834" y="150"/>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D6CAD-A3C5-4957-80AA-53C1FE3D1371}" type="doc">
      <dgm:prSet loTypeId="urn:microsoft.com/office/officeart/2005/8/layout/venn3" loCatId="relationship" qsTypeId="urn:microsoft.com/office/officeart/2005/8/quickstyle/3d3" qsCatId="3D" csTypeId="urn:microsoft.com/office/officeart/2005/8/colors/accent1_2" csCatId="accent1" phldr="1"/>
      <dgm:spPr/>
      <dgm:t>
        <a:bodyPr/>
        <a:lstStyle/>
        <a:p>
          <a:endParaRPr lang="de-AT"/>
        </a:p>
      </dgm:t>
    </dgm:pt>
    <dgm:pt modelId="{8B35F77E-6B9F-4061-A03D-1E97FE320CA4}">
      <dgm:prSet phldrT="[Text]"/>
      <dgm:spPr/>
      <dgm:t>
        <a:bodyPr/>
        <a:lstStyle/>
        <a:p>
          <a:r>
            <a:rPr lang="de-DE" dirty="0" err="1" smtClean="0">
              <a:solidFill>
                <a:srgbClr val="00497B"/>
              </a:solidFill>
              <a:latin typeface="Arial" panose="020B0604020202020204" pitchFamily="34" charset="0"/>
              <a:cs typeface="Arial" panose="020B0604020202020204" pitchFamily="34" charset="0"/>
            </a:rPr>
            <a:t>Empowering</a:t>
          </a:r>
          <a:r>
            <a:rPr lang="de-DE" dirty="0" smtClean="0">
              <a:solidFill>
                <a:srgbClr val="00497B"/>
              </a:solidFill>
              <a:latin typeface="Arial" panose="020B0604020202020204" pitchFamily="34" charset="0"/>
              <a:cs typeface="Arial" panose="020B0604020202020204" pitchFamily="34" charset="0"/>
            </a:rPr>
            <a:t> professional </a:t>
          </a:r>
          <a:r>
            <a:rPr lang="de-DE" dirty="0" err="1" smtClean="0">
              <a:solidFill>
                <a:srgbClr val="00497B"/>
              </a:solidFill>
              <a:latin typeface="Arial" panose="020B0604020202020204" pitchFamily="34" charset="0"/>
              <a:cs typeface="Arial" panose="020B0604020202020204" pitchFamily="34" charset="0"/>
            </a:rPr>
            <a:t>and</a:t>
          </a:r>
          <a:r>
            <a:rPr lang="de-DE" dirty="0" smtClean="0">
              <a:solidFill>
                <a:srgbClr val="00497B"/>
              </a:solidFill>
              <a:latin typeface="Arial" panose="020B0604020202020204" pitchFamily="34" charset="0"/>
              <a:cs typeface="Arial" panose="020B0604020202020204" pitchFamily="34" charset="0"/>
            </a:rPr>
            <a:t> personal potential </a:t>
          </a:r>
          <a:endParaRPr lang="de-AT" dirty="0">
            <a:solidFill>
              <a:srgbClr val="00497B"/>
            </a:solidFill>
            <a:latin typeface="Arial" panose="020B0604020202020204" pitchFamily="34" charset="0"/>
            <a:cs typeface="Arial" panose="020B0604020202020204" pitchFamily="34" charset="0"/>
          </a:endParaRPr>
        </a:p>
      </dgm:t>
    </dgm:pt>
    <dgm:pt modelId="{A3B43406-3C92-4C19-8849-90A9675DBCDD}" type="parTrans" cxnId="{71593C4A-204E-4FAD-B3DB-70882651E08C}">
      <dgm:prSet/>
      <dgm:spPr/>
      <dgm:t>
        <a:bodyPr/>
        <a:lstStyle/>
        <a:p>
          <a:endParaRPr lang="de-AT"/>
        </a:p>
      </dgm:t>
    </dgm:pt>
    <dgm:pt modelId="{8E90C8A3-212A-4B51-B881-F7FF12D566E7}" type="sibTrans" cxnId="{71593C4A-204E-4FAD-B3DB-70882651E08C}">
      <dgm:prSet/>
      <dgm:spPr/>
      <dgm:t>
        <a:bodyPr/>
        <a:lstStyle/>
        <a:p>
          <a:endParaRPr lang="de-AT"/>
        </a:p>
      </dgm:t>
    </dgm:pt>
    <dgm:pt modelId="{37784F2B-A680-4843-A289-55BE70FC3BE3}">
      <dgm:prSet phldrT="[Text]"/>
      <dgm:spPr/>
      <dgm:t>
        <a:bodyPr/>
        <a:lstStyle/>
        <a:p>
          <a:r>
            <a:rPr lang="en-US" dirty="0" smtClean="0">
              <a:solidFill>
                <a:srgbClr val="00497B"/>
              </a:solidFill>
              <a:latin typeface="Arial" panose="020B0604020202020204" pitchFamily="34" charset="0"/>
              <a:cs typeface="Arial" panose="020B0604020202020204" pitchFamily="34" charset="0"/>
            </a:rPr>
            <a:t>Supporting students in their further academic educational development</a:t>
          </a:r>
          <a:endParaRPr lang="de-AT" dirty="0">
            <a:solidFill>
              <a:srgbClr val="00497B"/>
            </a:solidFill>
            <a:latin typeface="Arial" panose="020B0604020202020204" pitchFamily="34" charset="0"/>
            <a:cs typeface="Arial" panose="020B0604020202020204" pitchFamily="34" charset="0"/>
          </a:endParaRPr>
        </a:p>
      </dgm:t>
    </dgm:pt>
    <dgm:pt modelId="{6D031BDA-774E-4EC8-943E-8A1867267D38}" type="parTrans" cxnId="{B5A08C40-1F3B-431A-BFA6-AF5CA56B1D2C}">
      <dgm:prSet/>
      <dgm:spPr/>
      <dgm:t>
        <a:bodyPr/>
        <a:lstStyle/>
        <a:p>
          <a:endParaRPr lang="de-AT"/>
        </a:p>
      </dgm:t>
    </dgm:pt>
    <dgm:pt modelId="{710F86F3-D143-4B2C-81F3-D08751A3D2E6}" type="sibTrans" cxnId="{B5A08C40-1F3B-431A-BFA6-AF5CA56B1D2C}">
      <dgm:prSet/>
      <dgm:spPr/>
      <dgm:t>
        <a:bodyPr/>
        <a:lstStyle/>
        <a:p>
          <a:endParaRPr lang="de-AT"/>
        </a:p>
      </dgm:t>
    </dgm:pt>
    <dgm:pt modelId="{1D49C4F7-BB95-4C84-83E2-95AA2CCDCA85}">
      <dgm:prSet phldrT="[Text]"/>
      <dgm:spPr/>
      <dgm:t>
        <a:bodyPr/>
        <a:lstStyle/>
        <a:p>
          <a:r>
            <a:rPr lang="de-DE" dirty="0" err="1" smtClean="0">
              <a:solidFill>
                <a:srgbClr val="00497B"/>
              </a:solidFill>
              <a:latin typeface="Arial" panose="020B0604020202020204" pitchFamily="34" charset="0"/>
              <a:cs typeface="Arial" panose="020B0604020202020204" pitchFamily="34" charset="0"/>
            </a:rPr>
            <a:t>Improving</a:t>
          </a:r>
          <a:r>
            <a:rPr lang="de-DE" dirty="0" smtClean="0">
              <a:solidFill>
                <a:srgbClr val="00497B"/>
              </a:solidFill>
              <a:latin typeface="Arial" panose="020B0604020202020204" pitchFamily="34" charset="0"/>
              <a:cs typeface="Arial" panose="020B0604020202020204" pitchFamily="34" charset="0"/>
            </a:rPr>
            <a:t> German </a:t>
          </a:r>
          <a:r>
            <a:rPr lang="de-DE" dirty="0" err="1" smtClean="0">
              <a:solidFill>
                <a:srgbClr val="00497B"/>
              </a:solidFill>
              <a:latin typeface="Arial" panose="020B0604020202020204" pitchFamily="34" charset="0"/>
              <a:cs typeface="Arial" panose="020B0604020202020204" pitchFamily="34" charset="0"/>
            </a:rPr>
            <a:t>language</a:t>
          </a:r>
          <a:r>
            <a:rPr lang="de-DE" dirty="0" smtClean="0">
              <a:solidFill>
                <a:srgbClr val="00497B"/>
              </a:solidFill>
              <a:latin typeface="Arial" panose="020B0604020202020204" pitchFamily="34" charset="0"/>
              <a:cs typeface="Arial" panose="020B0604020202020204" pitchFamily="34" charset="0"/>
            </a:rPr>
            <a:t> </a:t>
          </a:r>
          <a:r>
            <a:rPr lang="de-DE" dirty="0" err="1" smtClean="0">
              <a:solidFill>
                <a:srgbClr val="00497B"/>
              </a:solidFill>
              <a:latin typeface="Arial" panose="020B0604020202020204" pitchFamily="34" charset="0"/>
              <a:cs typeface="Arial" panose="020B0604020202020204" pitchFamily="34" charset="0"/>
            </a:rPr>
            <a:t>skills</a:t>
          </a:r>
          <a:endParaRPr lang="de-AT" dirty="0">
            <a:solidFill>
              <a:srgbClr val="00497B"/>
            </a:solidFill>
            <a:latin typeface="Arial" panose="020B0604020202020204" pitchFamily="34" charset="0"/>
            <a:cs typeface="Arial" panose="020B0604020202020204" pitchFamily="34" charset="0"/>
          </a:endParaRPr>
        </a:p>
      </dgm:t>
    </dgm:pt>
    <dgm:pt modelId="{9F35EE6A-3A53-42B9-982D-8D875E733B62}" type="parTrans" cxnId="{AF4412E8-8856-4CB8-B4F6-20197B94981E}">
      <dgm:prSet/>
      <dgm:spPr/>
      <dgm:t>
        <a:bodyPr/>
        <a:lstStyle/>
        <a:p>
          <a:endParaRPr lang="de-AT"/>
        </a:p>
      </dgm:t>
    </dgm:pt>
    <dgm:pt modelId="{FE718132-3B39-41FB-B8D4-5BBDF99CCF02}" type="sibTrans" cxnId="{AF4412E8-8856-4CB8-B4F6-20197B94981E}">
      <dgm:prSet/>
      <dgm:spPr/>
      <dgm:t>
        <a:bodyPr/>
        <a:lstStyle/>
        <a:p>
          <a:endParaRPr lang="de-AT"/>
        </a:p>
      </dgm:t>
    </dgm:pt>
    <dgm:pt modelId="{06F56107-D56C-4DD2-AF4C-03F15B1E24C7}">
      <dgm:prSet/>
      <dgm:spPr/>
      <dgm:t>
        <a:bodyPr/>
        <a:lstStyle/>
        <a:p>
          <a:r>
            <a:rPr lang="de-DE" dirty="0" smtClean="0">
              <a:solidFill>
                <a:srgbClr val="00497B"/>
              </a:solidFill>
              <a:latin typeface="Arial" panose="020B0604020202020204" pitchFamily="34" charset="0"/>
              <a:cs typeface="Arial" panose="020B0604020202020204" pitchFamily="34" charset="0"/>
            </a:rPr>
            <a:t>Providing</a:t>
          </a:r>
        </a:p>
        <a:p>
          <a:r>
            <a:rPr lang="de-DE" dirty="0" smtClean="0">
              <a:solidFill>
                <a:srgbClr val="00497B"/>
              </a:solidFill>
              <a:latin typeface="Arial" panose="020B0604020202020204" pitchFamily="34" charset="0"/>
              <a:cs typeface="Arial" panose="020B0604020202020204" pitchFamily="34" charset="0"/>
            </a:rPr>
            <a:t>international </a:t>
          </a:r>
          <a:r>
            <a:rPr lang="de-DE" dirty="0" err="1" smtClean="0">
              <a:solidFill>
                <a:srgbClr val="00497B"/>
              </a:solidFill>
              <a:latin typeface="Arial" panose="020B0604020202020204" pitchFamily="34" charset="0"/>
              <a:cs typeface="Arial" panose="020B0604020202020204" pitchFamily="34" charset="0"/>
            </a:rPr>
            <a:t>working</a:t>
          </a:r>
          <a:r>
            <a:rPr lang="de-DE" dirty="0" smtClean="0">
              <a:solidFill>
                <a:srgbClr val="00497B"/>
              </a:solidFill>
              <a:latin typeface="Arial" panose="020B0604020202020204" pitchFamily="34" charset="0"/>
              <a:cs typeface="Arial" panose="020B0604020202020204" pitchFamily="34" charset="0"/>
            </a:rPr>
            <a:t> </a:t>
          </a:r>
          <a:r>
            <a:rPr lang="de-DE" dirty="0" err="1" smtClean="0">
              <a:solidFill>
                <a:srgbClr val="00497B"/>
              </a:solidFill>
              <a:latin typeface="Arial" panose="020B0604020202020204" pitchFamily="34" charset="0"/>
              <a:cs typeface="Arial" panose="020B0604020202020204" pitchFamily="34" charset="0"/>
            </a:rPr>
            <a:t>experience</a:t>
          </a:r>
          <a:r>
            <a:rPr lang="de-DE" dirty="0" smtClean="0">
              <a:solidFill>
                <a:srgbClr val="00497B"/>
              </a:solidFill>
              <a:latin typeface="Arial" panose="020B0604020202020204" pitchFamily="34" charset="0"/>
              <a:cs typeface="Arial" panose="020B0604020202020204" pitchFamily="34" charset="0"/>
            </a:rPr>
            <a:t> </a:t>
          </a:r>
          <a:endParaRPr lang="de-AT" dirty="0">
            <a:solidFill>
              <a:srgbClr val="00497B"/>
            </a:solidFill>
            <a:latin typeface="Arial" panose="020B0604020202020204" pitchFamily="34" charset="0"/>
            <a:cs typeface="Arial" panose="020B0604020202020204" pitchFamily="34" charset="0"/>
          </a:endParaRPr>
        </a:p>
      </dgm:t>
    </dgm:pt>
    <dgm:pt modelId="{597820E4-ACD5-4FA5-8C52-A938CCEC20D0}" type="parTrans" cxnId="{9C36C73B-9C44-4E1E-90DA-19ADE50C9BD5}">
      <dgm:prSet/>
      <dgm:spPr/>
      <dgm:t>
        <a:bodyPr/>
        <a:lstStyle/>
        <a:p>
          <a:endParaRPr lang="de-AT"/>
        </a:p>
      </dgm:t>
    </dgm:pt>
    <dgm:pt modelId="{0EBD2C10-D00E-4F97-931A-89537711BCD7}" type="sibTrans" cxnId="{9C36C73B-9C44-4E1E-90DA-19ADE50C9BD5}">
      <dgm:prSet/>
      <dgm:spPr/>
      <dgm:t>
        <a:bodyPr/>
        <a:lstStyle/>
        <a:p>
          <a:endParaRPr lang="de-AT"/>
        </a:p>
      </dgm:t>
    </dgm:pt>
    <dgm:pt modelId="{37D9091E-10FF-4915-9B25-88D74E50E3D2}">
      <dgm:prSet phldrT="[Text]"/>
      <dgm:spPr/>
      <dgm:t>
        <a:bodyPr/>
        <a:lstStyle/>
        <a:p>
          <a:r>
            <a:rPr lang="de-DE" dirty="0" smtClean="0">
              <a:solidFill>
                <a:srgbClr val="00497B"/>
              </a:solidFill>
              <a:latin typeface="Arial" panose="020B0604020202020204" pitchFamily="34" charset="0"/>
              <a:cs typeface="Arial" panose="020B0604020202020204" pitchFamily="34" charset="0"/>
            </a:rPr>
            <a:t>Making </a:t>
          </a:r>
          <a:r>
            <a:rPr lang="de-DE" dirty="0" err="1" smtClean="0">
              <a:solidFill>
                <a:srgbClr val="00497B"/>
              </a:solidFill>
              <a:latin typeface="Arial" panose="020B0604020202020204" pitchFamily="34" charset="0"/>
              <a:cs typeface="Arial" panose="020B0604020202020204" pitchFamily="34" charset="0"/>
            </a:rPr>
            <a:t>contacts</a:t>
          </a:r>
          <a:r>
            <a:rPr lang="de-DE" dirty="0" smtClean="0">
              <a:solidFill>
                <a:srgbClr val="00497B"/>
              </a:solidFill>
              <a:latin typeface="Arial" panose="020B0604020202020204" pitchFamily="34" charset="0"/>
              <a:cs typeface="Arial" panose="020B0604020202020204" pitchFamily="34" charset="0"/>
            </a:rPr>
            <a:t>  </a:t>
          </a:r>
          <a:r>
            <a:rPr lang="de-DE" dirty="0" err="1" smtClean="0">
              <a:solidFill>
                <a:srgbClr val="00497B"/>
              </a:solidFill>
              <a:latin typeface="Arial" panose="020B0604020202020204" pitchFamily="34" charset="0"/>
              <a:cs typeface="Arial" panose="020B0604020202020204" pitchFamily="34" charset="0"/>
            </a:rPr>
            <a:t>and</a:t>
          </a:r>
          <a:r>
            <a:rPr lang="de-DE" dirty="0" smtClean="0">
              <a:solidFill>
                <a:srgbClr val="00497B"/>
              </a:solidFill>
              <a:latin typeface="Arial" panose="020B0604020202020204" pitchFamily="34" charset="0"/>
              <a:cs typeface="Arial" panose="020B0604020202020204" pitchFamily="34" charset="0"/>
            </a:rPr>
            <a:t> </a:t>
          </a:r>
          <a:r>
            <a:rPr lang="de-DE" dirty="0" err="1" smtClean="0">
              <a:solidFill>
                <a:srgbClr val="00497B"/>
              </a:solidFill>
              <a:latin typeface="Arial" panose="020B0604020202020204" pitchFamily="34" charset="0"/>
              <a:cs typeface="Arial" panose="020B0604020202020204" pitchFamily="34" charset="0"/>
            </a:rPr>
            <a:t>creating</a:t>
          </a:r>
          <a:r>
            <a:rPr lang="de-DE" dirty="0" smtClean="0">
              <a:solidFill>
                <a:srgbClr val="00497B"/>
              </a:solidFill>
              <a:latin typeface="Arial" panose="020B0604020202020204" pitchFamily="34" charset="0"/>
              <a:cs typeface="Arial" panose="020B0604020202020204" pitchFamily="34" charset="0"/>
            </a:rPr>
            <a:t> </a:t>
          </a:r>
          <a:r>
            <a:rPr lang="de-DE" dirty="0" err="1" smtClean="0">
              <a:solidFill>
                <a:srgbClr val="00497B"/>
              </a:solidFill>
              <a:latin typeface="Arial" panose="020B0604020202020204" pitchFamily="34" charset="0"/>
              <a:cs typeface="Arial" panose="020B0604020202020204" pitchFamily="34" charset="0"/>
            </a:rPr>
            <a:t>networks</a:t>
          </a:r>
          <a:r>
            <a:rPr lang="de-DE" dirty="0" smtClean="0">
              <a:solidFill>
                <a:srgbClr val="00497B"/>
              </a:solidFill>
              <a:latin typeface="Arial" panose="020B0604020202020204" pitchFamily="34" charset="0"/>
              <a:cs typeface="Arial" panose="020B0604020202020204" pitchFamily="34" charset="0"/>
            </a:rPr>
            <a:t> </a:t>
          </a:r>
          <a:endParaRPr lang="de-AT" dirty="0">
            <a:solidFill>
              <a:srgbClr val="00497B"/>
            </a:solidFill>
            <a:latin typeface="Arial" panose="020B0604020202020204" pitchFamily="34" charset="0"/>
            <a:cs typeface="Arial" panose="020B0604020202020204" pitchFamily="34" charset="0"/>
          </a:endParaRPr>
        </a:p>
      </dgm:t>
    </dgm:pt>
    <dgm:pt modelId="{212929BF-A024-4F2C-9710-ABB7BF926FD6}" type="parTrans" cxnId="{08BF8EF1-3C0C-4327-8EB6-2DB558AD6CF4}">
      <dgm:prSet/>
      <dgm:spPr/>
      <dgm:t>
        <a:bodyPr/>
        <a:lstStyle/>
        <a:p>
          <a:endParaRPr lang="de-AT"/>
        </a:p>
      </dgm:t>
    </dgm:pt>
    <dgm:pt modelId="{1DED4600-15C4-45CE-920E-E8342A6E57D6}" type="sibTrans" cxnId="{08BF8EF1-3C0C-4327-8EB6-2DB558AD6CF4}">
      <dgm:prSet/>
      <dgm:spPr/>
      <dgm:t>
        <a:bodyPr/>
        <a:lstStyle/>
        <a:p>
          <a:endParaRPr lang="de-AT"/>
        </a:p>
      </dgm:t>
    </dgm:pt>
    <dgm:pt modelId="{E20DCCCD-A48B-45FA-B399-09578F1AFCE1}" type="pres">
      <dgm:prSet presAssocID="{27AD6CAD-A3C5-4957-80AA-53C1FE3D1371}" presName="Name0" presStyleCnt="0">
        <dgm:presLayoutVars>
          <dgm:dir/>
          <dgm:resizeHandles val="exact"/>
        </dgm:presLayoutVars>
      </dgm:prSet>
      <dgm:spPr/>
      <dgm:t>
        <a:bodyPr/>
        <a:lstStyle/>
        <a:p>
          <a:endParaRPr lang="de-AT"/>
        </a:p>
      </dgm:t>
    </dgm:pt>
    <dgm:pt modelId="{E55E4F64-7F82-455D-9B93-97130DEA936B}" type="pres">
      <dgm:prSet presAssocID="{8B35F77E-6B9F-4061-A03D-1E97FE320CA4}" presName="Name5" presStyleLbl="vennNode1" presStyleIdx="0" presStyleCnt="5">
        <dgm:presLayoutVars>
          <dgm:bulletEnabled val="1"/>
        </dgm:presLayoutVars>
      </dgm:prSet>
      <dgm:spPr/>
      <dgm:t>
        <a:bodyPr/>
        <a:lstStyle/>
        <a:p>
          <a:endParaRPr lang="de-AT"/>
        </a:p>
      </dgm:t>
    </dgm:pt>
    <dgm:pt modelId="{71814704-2E60-4A35-B8DE-842323D7FF1C}" type="pres">
      <dgm:prSet presAssocID="{8E90C8A3-212A-4B51-B881-F7FF12D566E7}" presName="space" presStyleCnt="0"/>
      <dgm:spPr/>
    </dgm:pt>
    <dgm:pt modelId="{B41F21F5-BB6F-48D1-BBDA-90A274B1792B}" type="pres">
      <dgm:prSet presAssocID="{37784F2B-A680-4843-A289-55BE70FC3BE3}" presName="Name5" presStyleLbl="vennNode1" presStyleIdx="1" presStyleCnt="5">
        <dgm:presLayoutVars>
          <dgm:bulletEnabled val="1"/>
        </dgm:presLayoutVars>
      </dgm:prSet>
      <dgm:spPr/>
      <dgm:t>
        <a:bodyPr/>
        <a:lstStyle/>
        <a:p>
          <a:endParaRPr lang="de-AT"/>
        </a:p>
      </dgm:t>
    </dgm:pt>
    <dgm:pt modelId="{3FB73A3D-BB50-40C3-BEBD-3EB0FEC522AF}" type="pres">
      <dgm:prSet presAssocID="{710F86F3-D143-4B2C-81F3-D08751A3D2E6}" presName="space" presStyleCnt="0"/>
      <dgm:spPr/>
    </dgm:pt>
    <dgm:pt modelId="{B31C61B6-430B-417A-B3D8-56C7077D7EA0}" type="pres">
      <dgm:prSet presAssocID="{06F56107-D56C-4DD2-AF4C-03F15B1E24C7}" presName="Name5" presStyleLbl="vennNode1" presStyleIdx="2" presStyleCnt="5">
        <dgm:presLayoutVars>
          <dgm:bulletEnabled val="1"/>
        </dgm:presLayoutVars>
      </dgm:prSet>
      <dgm:spPr/>
      <dgm:t>
        <a:bodyPr/>
        <a:lstStyle/>
        <a:p>
          <a:endParaRPr lang="de-AT"/>
        </a:p>
      </dgm:t>
    </dgm:pt>
    <dgm:pt modelId="{A03C4330-283B-4BA0-8354-055DFD45A1FE}" type="pres">
      <dgm:prSet presAssocID="{0EBD2C10-D00E-4F97-931A-89537711BCD7}" presName="space" presStyleCnt="0"/>
      <dgm:spPr/>
    </dgm:pt>
    <dgm:pt modelId="{5BC231AD-4E7F-42AF-BCBD-6834DF802F37}" type="pres">
      <dgm:prSet presAssocID="{1D49C4F7-BB95-4C84-83E2-95AA2CCDCA85}" presName="Name5" presStyleLbl="vennNode1" presStyleIdx="3" presStyleCnt="5" custLinFactNeighborX="-2306" custLinFactNeighborY="1070">
        <dgm:presLayoutVars>
          <dgm:bulletEnabled val="1"/>
        </dgm:presLayoutVars>
      </dgm:prSet>
      <dgm:spPr/>
      <dgm:t>
        <a:bodyPr/>
        <a:lstStyle/>
        <a:p>
          <a:endParaRPr lang="de-AT"/>
        </a:p>
      </dgm:t>
    </dgm:pt>
    <dgm:pt modelId="{D4D71AA8-D7DB-4B77-94E9-573CF827016C}" type="pres">
      <dgm:prSet presAssocID="{FE718132-3B39-41FB-B8D4-5BBDF99CCF02}" presName="space" presStyleCnt="0"/>
      <dgm:spPr/>
    </dgm:pt>
    <dgm:pt modelId="{ACB548D2-02DB-4038-86DB-B4421429E36A}" type="pres">
      <dgm:prSet presAssocID="{37D9091E-10FF-4915-9B25-88D74E50E3D2}" presName="Name5" presStyleLbl="vennNode1" presStyleIdx="4" presStyleCnt="5">
        <dgm:presLayoutVars>
          <dgm:bulletEnabled val="1"/>
        </dgm:presLayoutVars>
      </dgm:prSet>
      <dgm:spPr/>
      <dgm:t>
        <a:bodyPr/>
        <a:lstStyle/>
        <a:p>
          <a:endParaRPr lang="de-AT"/>
        </a:p>
      </dgm:t>
    </dgm:pt>
  </dgm:ptLst>
  <dgm:cxnLst>
    <dgm:cxn modelId="{1D432512-C507-49E7-BD09-1BEB31C02314}" type="presOf" srcId="{06F56107-D56C-4DD2-AF4C-03F15B1E24C7}" destId="{B31C61B6-430B-417A-B3D8-56C7077D7EA0}" srcOrd="0" destOrd="0" presId="urn:microsoft.com/office/officeart/2005/8/layout/venn3"/>
    <dgm:cxn modelId="{66844363-849A-4B3F-98D6-4D1BA31B2C83}" type="presOf" srcId="{37D9091E-10FF-4915-9B25-88D74E50E3D2}" destId="{ACB548D2-02DB-4038-86DB-B4421429E36A}" srcOrd="0" destOrd="0" presId="urn:microsoft.com/office/officeart/2005/8/layout/venn3"/>
    <dgm:cxn modelId="{485FDBD1-7A34-4D77-87B6-14EC2B825A50}" type="presOf" srcId="{1D49C4F7-BB95-4C84-83E2-95AA2CCDCA85}" destId="{5BC231AD-4E7F-42AF-BCBD-6834DF802F37}" srcOrd="0" destOrd="0" presId="urn:microsoft.com/office/officeart/2005/8/layout/venn3"/>
    <dgm:cxn modelId="{08BF8EF1-3C0C-4327-8EB6-2DB558AD6CF4}" srcId="{27AD6CAD-A3C5-4957-80AA-53C1FE3D1371}" destId="{37D9091E-10FF-4915-9B25-88D74E50E3D2}" srcOrd="4" destOrd="0" parTransId="{212929BF-A024-4F2C-9710-ABB7BF926FD6}" sibTransId="{1DED4600-15C4-45CE-920E-E8342A6E57D6}"/>
    <dgm:cxn modelId="{AF4412E8-8856-4CB8-B4F6-20197B94981E}" srcId="{27AD6CAD-A3C5-4957-80AA-53C1FE3D1371}" destId="{1D49C4F7-BB95-4C84-83E2-95AA2CCDCA85}" srcOrd="3" destOrd="0" parTransId="{9F35EE6A-3A53-42B9-982D-8D875E733B62}" sibTransId="{FE718132-3B39-41FB-B8D4-5BBDF99CCF02}"/>
    <dgm:cxn modelId="{484A1A2E-204B-4B41-9050-66DD54358E93}" type="presOf" srcId="{27AD6CAD-A3C5-4957-80AA-53C1FE3D1371}" destId="{E20DCCCD-A48B-45FA-B399-09578F1AFCE1}" srcOrd="0" destOrd="0" presId="urn:microsoft.com/office/officeart/2005/8/layout/venn3"/>
    <dgm:cxn modelId="{82D21ABA-9A71-4CEE-85BC-0B662F30AD99}" type="presOf" srcId="{8B35F77E-6B9F-4061-A03D-1E97FE320CA4}" destId="{E55E4F64-7F82-455D-9B93-97130DEA936B}" srcOrd="0" destOrd="0" presId="urn:microsoft.com/office/officeart/2005/8/layout/venn3"/>
    <dgm:cxn modelId="{14C7407D-57D1-40DD-8D7B-1BCC41EA2ABF}" type="presOf" srcId="{37784F2B-A680-4843-A289-55BE70FC3BE3}" destId="{B41F21F5-BB6F-48D1-BBDA-90A274B1792B}" srcOrd="0" destOrd="0" presId="urn:microsoft.com/office/officeart/2005/8/layout/venn3"/>
    <dgm:cxn modelId="{B5A08C40-1F3B-431A-BFA6-AF5CA56B1D2C}" srcId="{27AD6CAD-A3C5-4957-80AA-53C1FE3D1371}" destId="{37784F2B-A680-4843-A289-55BE70FC3BE3}" srcOrd="1" destOrd="0" parTransId="{6D031BDA-774E-4EC8-943E-8A1867267D38}" sibTransId="{710F86F3-D143-4B2C-81F3-D08751A3D2E6}"/>
    <dgm:cxn modelId="{71593C4A-204E-4FAD-B3DB-70882651E08C}" srcId="{27AD6CAD-A3C5-4957-80AA-53C1FE3D1371}" destId="{8B35F77E-6B9F-4061-A03D-1E97FE320CA4}" srcOrd="0" destOrd="0" parTransId="{A3B43406-3C92-4C19-8849-90A9675DBCDD}" sibTransId="{8E90C8A3-212A-4B51-B881-F7FF12D566E7}"/>
    <dgm:cxn modelId="{9C36C73B-9C44-4E1E-90DA-19ADE50C9BD5}" srcId="{27AD6CAD-A3C5-4957-80AA-53C1FE3D1371}" destId="{06F56107-D56C-4DD2-AF4C-03F15B1E24C7}" srcOrd="2" destOrd="0" parTransId="{597820E4-ACD5-4FA5-8C52-A938CCEC20D0}" sibTransId="{0EBD2C10-D00E-4F97-931A-89537711BCD7}"/>
    <dgm:cxn modelId="{AC1916B6-2920-49FB-B2EA-561A98FFC88C}" type="presParOf" srcId="{E20DCCCD-A48B-45FA-B399-09578F1AFCE1}" destId="{E55E4F64-7F82-455D-9B93-97130DEA936B}" srcOrd="0" destOrd="0" presId="urn:microsoft.com/office/officeart/2005/8/layout/venn3"/>
    <dgm:cxn modelId="{81D40E06-EA8F-4F74-904D-9260BB21AA84}" type="presParOf" srcId="{E20DCCCD-A48B-45FA-B399-09578F1AFCE1}" destId="{71814704-2E60-4A35-B8DE-842323D7FF1C}" srcOrd="1" destOrd="0" presId="urn:microsoft.com/office/officeart/2005/8/layout/venn3"/>
    <dgm:cxn modelId="{05AEA5DD-9437-478F-9D6B-FB846D0D1433}" type="presParOf" srcId="{E20DCCCD-A48B-45FA-B399-09578F1AFCE1}" destId="{B41F21F5-BB6F-48D1-BBDA-90A274B1792B}" srcOrd="2" destOrd="0" presId="urn:microsoft.com/office/officeart/2005/8/layout/venn3"/>
    <dgm:cxn modelId="{E0346938-BD08-44DF-B110-FCEC66ACA8B5}" type="presParOf" srcId="{E20DCCCD-A48B-45FA-B399-09578F1AFCE1}" destId="{3FB73A3D-BB50-40C3-BEBD-3EB0FEC522AF}" srcOrd="3" destOrd="0" presId="urn:microsoft.com/office/officeart/2005/8/layout/venn3"/>
    <dgm:cxn modelId="{E67EEA1E-FF33-4BC3-BDCE-FBB7AF2C9D35}" type="presParOf" srcId="{E20DCCCD-A48B-45FA-B399-09578F1AFCE1}" destId="{B31C61B6-430B-417A-B3D8-56C7077D7EA0}" srcOrd="4" destOrd="0" presId="urn:microsoft.com/office/officeart/2005/8/layout/venn3"/>
    <dgm:cxn modelId="{09DAD3FD-5383-45EF-A96F-B0C6EDEB453B}" type="presParOf" srcId="{E20DCCCD-A48B-45FA-B399-09578F1AFCE1}" destId="{A03C4330-283B-4BA0-8354-055DFD45A1FE}" srcOrd="5" destOrd="0" presId="urn:microsoft.com/office/officeart/2005/8/layout/venn3"/>
    <dgm:cxn modelId="{4D312C3E-3F1C-4567-ACE1-1E440D01F1C3}" type="presParOf" srcId="{E20DCCCD-A48B-45FA-B399-09578F1AFCE1}" destId="{5BC231AD-4E7F-42AF-BCBD-6834DF802F37}" srcOrd="6" destOrd="0" presId="urn:microsoft.com/office/officeart/2005/8/layout/venn3"/>
    <dgm:cxn modelId="{027D7539-1812-49BD-8A3A-0F896A778839}" type="presParOf" srcId="{E20DCCCD-A48B-45FA-B399-09578F1AFCE1}" destId="{D4D71AA8-D7DB-4B77-94E9-573CF827016C}" srcOrd="7" destOrd="0" presId="urn:microsoft.com/office/officeart/2005/8/layout/venn3"/>
    <dgm:cxn modelId="{8EF6CA5B-1672-4392-8EED-4F9CB9B12D73}" type="presParOf" srcId="{E20DCCCD-A48B-45FA-B399-09578F1AFCE1}" destId="{ACB548D2-02DB-4038-86DB-B4421429E36A}"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7B1EC-D67F-40AB-A869-A537EAD792F0}" type="doc">
      <dgm:prSet loTypeId="urn:microsoft.com/office/officeart/2005/8/layout/arrow2" loCatId="process" qsTypeId="urn:microsoft.com/office/officeart/2005/8/quickstyle/simple2" qsCatId="simple" csTypeId="urn:microsoft.com/office/officeart/2005/8/colors/accent1_2" csCatId="accent1" phldr="1"/>
      <dgm:spPr/>
      <dgm:t>
        <a:bodyPr/>
        <a:lstStyle/>
        <a:p>
          <a:endParaRPr lang="de-AT"/>
        </a:p>
      </dgm:t>
    </dgm:pt>
    <dgm:pt modelId="{7A3D90EF-02F1-4473-B06C-FAD21D5798C1}">
      <dgm:prSet phldrT="[Text]"/>
      <dgm:spPr/>
      <dgm:t>
        <a:bodyPr/>
        <a:lstStyle/>
        <a:p>
          <a:r>
            <a:rPr lang="de-DE" dirty="0" smtClean="0">
              <a:solidFill>
                <a:srgbClr val="00497B"/>
              </a:solidFill>
            </a:rPr>
            <a:t>All </a:t>
          </a:r>
          <a:r>
            <a:rPr lang="de-DE" dirty="0" err="1" smtClean="0">
              <a:solidFill>
                <a:srgbClr val="00497B"/>
              </a:solidFill>
            </a:rPr>
            <a:t>applications</a:t>
          </a:r>
          <a:r>
            <a:rPr lang="de-DE" dirty="0" smtClean="0">
              <a:solidFill>
                <a:srgbClr val="00497B"/>
              </a:solidFill>
            </a:rPr>
            <a:t> (12/2018)</a:t>
          </a:r>
          <a:endParaRPr lang="de-AT" dirty="0">
            <a:solidFill>
              <a:srgbClr val="00497B"/>
            </a:solidFill>
          </a:endParaRPr>
        </a:p>
      </dgm:t>
    </dgm:pt>
    <dgm:pt modelId="{65C5DFCB-23C3-4ED2-A872-ADD87946CBD4}" type="parTrans" cxnId="{4A60E890-93A7-419B-BE05-9D765D694271}">
      <dgm:prSet/>
      <dgm:spPr/>
      <dgm:t>
        <a:bodyPr/>
        <a:lstStyle/>
        <a:p>
          <a:endParaRPr lang="de-AT"/>
        </a:p>
      </dgm:t>
    </dgm:pt>
    <dgm:pt modelId="{85AF9679-AC20-4EF7-893A-9DFF7137DF53}" type="sibTrans" cxnId="{4A60E890-93A7-419B-BE05-9D765D694271}">
      <dgm:prSet/>
      <dgm:spPr/>
      <dgm:t>
        <a:bodyPr/>
        <a:lstStyle/>
        <a:p>
          <a:endParaRPr lang="de-AT"/>
        </a:p>
      </dgm:t>
    </dgm:pt>
    <dgm:pt modelId="{017AA8E9-9766-4284-9BE6-3C2724543DE4}">
      <dgm:prSet phldrT="[Text]"/>
      <dgm:spPr/>
      <dgm:t>
        <a:bodyPr/>
        <a:lstStyle/>
        <a:p>
          <a:r>
            <a:rPr lang="de-DE" dirty="0" smtClean="0">
              <a:solidFill>
                <a:srgbClr val="00497B"/>
              </a:solidFill>
            </a:rPr>
            <a:t>Uni Graz </a:t>
          </a:r>
          <a:r>
            <a:rPr lang="de-DE" dirty="0" err="1" smtClean="0">
              <a:solidFill>
                <a:srgbClr val="00497B"/>
              </a:solidFill>
            </a:rPr>
            <a:t>Prescreening</a:t>
          </a:r>
          <a:r>
            <a:rPr lang="de-DE" dirty="0" smtClean="0">
              <a:solidFill>
                <a:srgbClr val="00497B"/>
              </a:solidFill>
            </a:rPr>
            <a:t> </a:t>
          </a:r>
          <a:endParaRPr lang="de-AT" dirty="0">
            <a:solidFill>
              <a:srgbClr val="00497B"/>
            </a:solidFill>
          </a:endParaRPr>
        </a:p>
      </dgm:t>
    </dgm:pt>
    <dgm:pt modelId="{37D493C3-2120-4728-8625-F8EFF3E05CF0}" type="parTrans" cxnId="{CCCD8ACD-AD31-407D-9AD7-0316C71EF471}">
      <dgm:prSet/>
      <dgm:spPr/>
      <dgm:t>
        <a:bodyPr/>
        <a:lstStyle/>
        <a:p>
          <a:endParaRPr lang="de-AT"/>
        </a:p>
      </dgm:t>
    </dgm:pt>
    <dgm:pt modelId="{4B11B7B6-2F17-4DBC-93C9-69B8F3C22A90}" type="sibTrans" cxnId="{CCCD8ACD-AD31-407D-9AD7-0316C71EF471}">
      <dgm:prSet/>
      <dgm:spPr/>
      <dgm:t>
        <a:bodyPr/>
        <a:lstStyle/>
        <a:p>
          <a:endParaRPr lang="de-AT"/>
        </a:p>
      </dgm:t>
    </dgm:pt>
    <dgm:pt modelId="{0EB13A30-1767-4611-BAE4-B0FBBC1543EF}">
      <dgm:prSet/>
      <dgm:spPr/>
      <dgm:t>
        <a:bodyPr/>
        <a:lstStyle/>
        <a:p>
          <a:r>
            <a:rPr lang="en-US" dirty="0" smtClean="0">
              <a:solidFill>
                <a:srgbClr val="00497B"/>
              </a:solidFill>
            </a:rPr>
            <a:t>Local selection of up to top 3 per country</a:t>
          </a:r>
        </a:p>
        <a:p>
          <a:r>
            <a:rPr lang="en-US" dirty="0" smtClean="0">
              <a:solidFill>
                <a:srgbClr val="00497B"/>
              </a:solidFill>
            </a:rPr>
            <a:t>(02/2019)</a:t>
          </a:r>
          <a:endParaRPr lang="de-AT" dirty="0">
            <a:solidFill>
              <a:srgbClr val="00497B"/>
            </a:solidFill>
          </a:endParaRPr>
        </a:p>
      </dgm:t>
    </dgm:pt>
    <dgm:pt modelId="{85E32C25-DDD7-4D6B-8FB2-A2174833B87E}" type="parTrans" cxnId="{5E52BFA5-4EF6-49D3-9CAC-ED08CCBFC750}">
      <dgm:prSet/>
      <dgm:spPr/>
      <dgm:t>
        <a:bodyPr/>
        <a:lstStyle/>
        <a:p>
          <a:endParaRPr lang="de-AT"/>
        </a:p>
      </dgm:t>
    </dgm:pt>
    <dgm:pt modelId="{FF3E6DB1-8E79-4B09-BBB3-F49318A7B8C6}" type="sibTrans" cxnId="{5E52BFA5-4EF6-49D3-9CAC-ED08CCBFC750}">
      <dgm:prSet/>
      <dgm:spPr/>
      <dgm:t>
        <a:bodyPr/>
        <a:lstStyle/>
        <a:p>
          <a:endParaRPr lang="de-AT"/>
        </a:p>
      </dgm:t>
    </dgm:pt>
    <dgm:pt modelId="{7BA2E605-33CD-4CDB-AFCD-6102D21354C6}" type="pres">
      <dgm:prSet presAssocID="{5BA7B1EC-D67F-40AB-A869-A537EAD792F0}" presName="arrowDiagram" presStyleCnt="0">
        <dgm:presLayoutVars>
          <dgm:chMax val="5"/>
          <dgm:dir/>
          <dgm:resizeHandles val="exact"/>
        </dgm:presLayoutVars>
      </dgm:prSet>
      <dgm:spPr/>
      <dgm:t>
        <a:bodyPr/>
        <a:lstStyle/>
        <a:p>
          <a:endParaRPr lang="de-AT"/>
        </a:p>
      </dgm:t>
    </dgm:pt>
    <dgm:pt modelId="{69CDD275-4593-4DB0-8FC1-24C1548959A9}" type="pres">
      <dgm:prSet presAssocID="{5BA7B1EC-D67F-40AB-A869-A537EAD792F0}" presName="arrow" presStyleLbl="bgShp" presStyleIdx="0" presStyleCnt="1" custScaleX="131793" custScaleY="100000" custLinFactNeighborX="-2718" custLinFactNeighborY="-6522"/>
      <dgm:spPr/>
    </dgm:pt>
    <dgm:pt modelId="{CF817558-9A3A-4FF0-9F22-C9DA7C246444}" type="pres">
      <dgm:prSet presAssocID="{5BA7B1EC-D67F-40AB-A869-A537EAD792F0}" presName="arrowDiagram3" presStyleCnt="0"/>
      <dgm:spPr/>
    </dgm:pt>
    <dgm:pt modelId="{BCC39573-5A5F-4538-9D55-BD6B756FC59E}" type="pres">
      <dgm:prSet presAssocID="{7A3D90EF-02F1-4473-B06C-FAD21D5798C1}" presName="bullet3a" presStyleLbl="node1" presStyleIdx="0" presStyleCnt="3"/>
      <dgm:spPr/>
    </dgm:pt>
    <dgm:pt modelId="{5DBEFE40-4444-4989-96B3-D7E47A7187D3}" type="pres">
      <dgm:prSet presAssocID="{7A3D90EF-02F1-4473-B06C-FAD21D5798C1}" presName="textBox3a" presStyleLbl="revTx" presStyleIdx="0" presStyleCnt="3">
        <dgm:presLayoutVars>
          <dgm:bulletEnabled val="1"/>
        </dgm:presLayoutVars>
      </dgm:prSet>
      <dgm:spPr/>
      <dgm:t>
        <a:bodyPr/>
        <a:lstStyle/>
        <a:p>
          <a:endParaRPr lang="de-AT"/>
        </a:p>
      </dgm:t>
    </dgm:pt>
    <dgm:pt modelId="{2028D02C-485C-4FD4-B8A7-3A6AAAAC3559}" type="pres">
      <dgm:prSet presAssocID="{017AA8E9-9766-4284-9BE6-3C2724543DE4}" presName="bullet3b" presStyleLbl="node1" presStyleIdx="1" presStyleCnt="3"/>
      <dgm:spPr/>
    </dgm:pt>
    <dgm:pt modelId="{449AC836-021F-48CB-80E9-19FF9FD86D6B}" type="pres">
      <dgm:prSet presAssocID="{017AA8E9-9766-4284-9BE6-3C2724543DE4}" presName="textBox3b" presStyleLbl="revTx" presStyleIdx="1" presStyleCnt="3">
        <dgm:presLayoutVars>
          <dgm:bulletEnabled val="1"/>
        </dgm:presLayoutVars>
      </dgm:prSet>
      <dgm:spPr/>
      <dgm:t>
        <a:bodyPr/>
        <a:lstStyle/>
        <a:p>
          <a:endParaRPr lang="de-AT"/>
        </a:p>
      </dgm:t>
    </dgm:pt>
    <dgm:pt modelId="{1A155930-DD23-4C8A-AAA6-909504162DA1}" type="pres">
      <dgm:prSet presAssocID="{0EB13A30-1767-4611-BAE4-B0FBBC1543EF}" presName="bullet3c" presStyleLbl="node1" presStyleIdx="2" presStyleCnt="3"/>
      <dgm:spPr/>
    </dgm:pt>
    <dgm:pt modelId="{82BA34D0-FC0B-4303-9AA3-8497618E6DF6}" type="pres">
      <dgm:prSet presAssocID="{0EB13A30-1767-4611-BAE4-B0FBBC1543EF}" presName="textBox3c" presStyleLbl="revTx" presStyleIdx="2" presStyleCnt="3">
        <dgm:presLayoutVars>
          <dgm:bulletEnabled val="1"/>
        </dgm:presLayoutVars>
      </dgm:prSet>
      <dgm:spPr/>
      <dgm:t>
        <a:bodyPr/>
        <a:lstStyle/>
        <a:p>
          <a:endParaRPr lang="de-AT"/>
        </a:p>
      </dgm:t>
    </dgm:pt>
  </dgm:ptLst>
  <dgm:cxnLst>
    <dgm:cxn modelId="{5E52BFA5-4EF6-49D3-9CAC-ED08CCBFC750}" srcId="{5BA7B1EC-D67F-40AB-A869-A537EAD792F0}" destId="{0EB13A30-1767-4611-BAE4-B0FBBC1543EF}" srcOrd="2" destOrd="0" parTransId="{85E32C25-DDD7-4D6B-8FB2-A2174833B87E}" sibTransId="{FF3E6DB1-8E79-4B09-BBB3-F49318A7B8C6}"/>
    <dgm:cxn modelId="{13F2D964-C8EB-4053-9DF6-3DE1140CDF99}" type="presOf" srcId="{7A3D90EF-02F1-4473-B06C-FAD21D5798C1}" destId="{5DBEFE40-4444-4989-96B3-D7E47A7187D3}" srcOrd="0" destOrd="0" presId="urn:microsoft.com/office/officeart/2005/8/layout/arrow2"/>
    <dgm:cxn modelId="{7B13E026-A5E2-452F-BB01-80F47F4FCECE}" type="presOf" srcId="{5BA7B1EC-D67F-40AB-A869-A537EAD792F0}" destId="{7BA2E605-33CD-4CDB-AFCD-6102D21354C6}" srcOrd="0" destOrd="0" presId="urn:microsoft.com/office/officeart/2005/8/layout/arrow2"/>
    <dgm:cxn modelId="{CCCD8ACD-AD31-407D-9AD7-0316C71EF471}" srcId="{5BA7B1EC-D67F-40AB-A869-A537EAD792F0}" destId="{017AA8E9-9766-4284-9BE6-3C2724543DE4}" srcOrd="1" destOrd="0" parTransId="{37D493C3-2120-4728-8625-F8EFF3E05CF0}" sibTransId="{4B11B7B6-2F17-4DBC-93C9-69B8F3C22A90}"/>
    <dgm:cxn modelId="{A0283BEC-6308-42F9-BCA1-1824CD33CAE3}" type="presOf" srcId="{0EB13A30-1767-4611-BAE4-B0FBBC1543EF}" destId="{82BA34D0-FC0B-4303-9AA3-8497618E6DF6}" srcOrd="0" destOrd="0" presId="urn:microsoft.com/office/officeart/2005/8/layout/arrow2"/>
    <dgm:cxn modelId="{4A60E890-93A7-419B-BE05-9D765D694271}" srcId="{5BA7B1EC-D67F-40AB-A869-A537EAD792F0}" destId="{7A3D90EF-02F1-4473-B06C-FAD21D5798C1}" srcOrd="0" destOrd="0" parTransId="{65C5DFCB-23C3-4ED2-A872-ADD87946CBD4}" sibTransId="{85AF9679-AC20-4EF7-893A-9DFF7137DF53}"/>
    <dgm:cxn modelId="{972ED395-9E4B-4081-8CBA-200C9F7E2C0A}" type="presOf" srcId="{017AA8E9-9766-4284-9BE6-3C2724543DE4}" destId="{449AC836-021F-48CB-80E9-19FF9FD86D6B}" srcOrd="0" destOrd="0" presId="urn:microsoft.com/office/officeart/2005/8/layout/arrow2"/>
    <dgm:cxn modelId="{3844A090-190A-4145-A07A-F8488768BFC9}" type="presParOf" srcId="{7BA2E605-33CD-4CDB-AFCD-6102D21354C6}" destId="{69CDD275-4593-4DB0-8FC1-24C1548959A9}" srcOrd="0" destOrd="0" presId="urn:microsoft.com/office/officeart/2005/8/layout/arrow2"/>
    <dgm:cxn modelId="{550138F0-F5E6-474B-BA74-AEEAC1047DB9}" type="presParOf" srcId="{7BA2E605-33CD-4CDB-AFCD-6102D21354C6}" destId="{CF817558-9A3A-4FF0-9F22-C9DA7C246444}" srcOrd="1" destOrd="0" presId="urn:microsoft.com/office/officeart/2005/8/layout/arrow2"/>
    <dgm:cxn modelId="{ABD32D98-9965-4CD4-A703-A25D8AEF31FE}" type="presParOf" srcId="{CF817558-9A3A-4FF0-9F22-C9DA7C246444}" destId="{BCC39573-5A5F-4538-9D55-BD6B756FC59E}" srcOrd="0" destOrd="0" presId="urn:microsoft.com/office/officeart/2005/8/layout/arrow2"/>
    <dgm:cxn modelId="{2FC71B76-3F19-4036-B027-04C6342B3693}" type="presParOf" srcId="{CF817558-9A3A-4FF0-9F22-C9DA7C246444}" destId="{5DBEFE40-4444-4989-96B3-D7E47A7187D3}" srcOrd="1" destOrd="0" presId="urn:microsoft.com/office/officeart/2005/8/layout/arrow2"/>
    <dgm:cxn modelId="{F2D31301-1B7D-4B37-AC3C-DA224C23BBD3}" type="presParOf" srcId="{CF817558-9A3A-4FF0-9F22-C9DA7C246444}" destId="{2028D02C-485C-4FD4-B8A7-3A6AAAAC3559}" srcOrd="2" destOrd="0" presId="urn:microsoft.com/office/officeart/2005/8/layout/arrow2"/>
    <dgm:cxn modelId="{E4203DE6-3D77-4EB8-9AD4-2A082B8F72B9}" type="presParOf" srcId="{CF817558-9A3A-4FF0-9F22-C9DA7C246444}" destId="{449AC836-021F-48CB-80E9-19FF9FD86D6B}" srcOrd="3" destOrd="0" presId="urn:microsoft.com/office/officeart/2005/8/layout/arrow2"/>
    <dgm:cxn modelId="{99D63CD2-E110-49E3-BCAE-863ACC8157F1}" type="presParOf" srcId="{CF817558-9A3A-4FF0-9F22-C9DA7C246444}" destId="{1A155930-DD23-4C8A-AAA6-909504162DA1}" srcOrd="4" destOrd="0" presId="urn:microsoft.com/office/officeart/2005/8/layout/arrow2"/>
    <dgm:cxn modelId="{FA9FEB55-3143-44AD-917E-4A961A1855FD}" type="presParOf" srcId="{CF817558-9A3A-4FF0-9F22-C9DA7C246444}" destId="{82BA34D0-FC0B-4303-9AA3-8497618E6DF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CA00F-1D08-48B6-9BC0-0187E19EBB3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AT"/>
        </a:p>
      </dgm:t>
    </dgm:pt>
    <dgm:pt modelId="{30B46FC2-73E2-4442-B6C4-7BAF09C42AB6}">
      <dgm:prSet phldrT="[Text]" custT="1"/>
      <dgm:spPr/>
      <dgm:t>
        <a:bodyPr/>
        <a:lstStyle/>
        <a:p>
          <a:r>
            <a:rPr lang="de-DE" sz="1400" dirty="0" smtClean="0">
              <a:solidFill>
                <a:srgbClr val="00497B"/>
              </a:solidFill>
              <a:latin typeface="Arial" panose="020B0604020202020204" pitchFamily="34" charset="0"/>
              <a:cs typeface="Arial" panose="020B0604020202020204" pitchFamily="34" charset="0"/>
            </a:rPr>
            <a:t>German B1 (</a:t>
          </a:r>
          <a:r>
            <a:rPr lang="de-DE" sz="1400" dirty="0" err="1" smtClean="0">
              <a:solidFill>
                <a:srgbClr val="00497B"/>
              </a:solidFill>
              <a:latin typeface="Arial" panose="020B0604020202020204" pitchFamily="34" charset="0"/>
              <a:cs typeface="Arial" panose="020B0604020202020204" pitchFamily="34" charset="0"/>
            </a:rPr>
            <a:t>trainee</a:t>
          </a:r>
          <a:r>
            <a:rPr lang="de-DE" sz="1400" dirty="0" smtClean="0">
              <a:solidFill>
                <a:srgbClr val="00497B"/>
              </a:solidFill>
              <a:latin typeface="Arial" panose="020B0604020202020204" pitchFamily="34" charset="0"/>
              <a:cs typeface="Arial" panose="020B0604020202020204" pitchFamily="34" charset="0"/>
            </a:rPr>
            <a:t>) / A2 (intern) </a:t>
          </a:r>
        </a:p>
        <a:p>
          <a:r>
            <a:rPr lang="de-DE" sz="1400" dirty="0" smtClean="0">
              <a:solidFill>
                <a:srgbClr val="00497B"/>
              </a:solidFill>
              <a:latin typeface="Arial" panose="020B0604020202020204" pitchFamily="34" charset="0"/>
              <a:cs typeface="Arial" panose="020B0604020202020204" pitchFamily="34" charset="0"/>
            </a:rPr>
            <a:t>&amp; </a:t>
          </a:r>
        </a:p>
        <a:p>
          <a:r>
            <a:rPr lang="de-DE" sz="1400" dirty="0" err="1" smtClean="0">
              <a:solidFill>
                <a:srgbClr val="00497B"/>
              </a:solidFill>
              <a:latin typeface="Arial" panose="020B0604020202020204" pitchFamily="34" charset="0"/>
              <a:cs typeface="Arial" panose="020B0604020202020204" pitchFamily="34" charset="0"/>
            </a:rPr>
            <a:t>excellent</a:t>
          </a:r>
          <a:r>
            <a:rPr lang="de-DE" sz="1400" dirty="0" smtClean="0">
              <a:solidFill>
                <a:srgbClr val="00497B"/>
              </a:solidFill>
              <a:latin typeface="Arial" panose="020B0604020202020204" pitchFamily="34" charset="0"/>
              <a:cs typeface="Arial" panose="020B0604020202020204" pitchFamily="34" charset="0"/>
            </a:rPr>
            <a:t> English</a:t>
          </a:r>
          <a:endParaRPr lang="de-AT" sz="1400" dirty="0">
            <a:solidFill>
              <a:srgbClr val="00497B"/>
            </a:solidFill>
            <a:latin typeface="Arial" panose="020B0604020202020204" pitchFamily="34" charset="0"/>
            <a:cs typeface="Arial" panose="020B0604020202020204" pitchFamily="34" charset="0"/>
          </a:endParaRPr>
        </a:p>
      </dgm:t>
    </dgm:pt>
    <dgm:pt modelId="{EC77F4F0-0528-4D54-81E6-9865BC0C15CA}" type="parTrans" cxnId="{0CAF051E-48C5-4D39-AF05-372DCAE4DCF3}">
      <dgm:prSet/>
      <dgm:spPr/>
      <dgm:t>
        <a:bodyPr/>
        <a:lstStyle/>
        <a:p>
          <a:endParaRPr lang="de-AT"/>
        </a:p>
      </dgm:t>
    </dgm:pt>
    <dgm:pt modelId="{8495BC7A-B0B2-4F20-BD5B-1B02D007C27D}" type="sibTrans" cxnId="{0CAF051E-48C5-4D39-AF05-372DCAE4DCF3}">
      <dgm:prSet/>
      <dgm:spPr/>
      <dgm:t>
        <a:bodyPr/>
        <a:lstStyle/>
        <a:p>
          <a:endParaRPr lang="de-AT"/>
        </a:p>
      </dgm:t>
    </dgm:pt>
    <dgm:pt modelId="{4EFC3097-161A-48C4-9883-C6DA9CB6C79F}">
      <dgm:prSet phldrT="[Text]" custT="1"/>
      <dgm:spPr/>
      <dgm:t>
        <a:bodyPr/>
        <a:lstStyle/>
        <a:p>
          <a:r>
            <a:rPr lang="en-US" sz="1400" dirty="0" smtClean="0">
              <a:solidFill>
                <a:srgbClr val="00497B"/>
              </a:solidFill>
              <a:latin typeface="Arial" panose="020B0604020202020204" pitchFamily="34" charset="0"/>
              <a:cs typeface="Arial" panose="020B0604020202020204" pitchFamily="34" charset="0"/>
            </a:rPr>
            <a:t>native language: </a:t>
          </a:r>
        </a:p>
        <a:p>
          <a:r>
            <a:rPr lang="en-US" sz="1400" dirty="0" smtClean="0">
              <a:solidFill>
                <a:srgbClr val="00497B"/>
              </a:solidFill>
              <a:latin typeface="Arial" panose="020B0604020202020204" pitchFamily="34" charset="0"/>
              <a:cs typeface="Arial" panose="020B0604020202020204" pitchFamily="34" charset="0"/>
            </a:rPr>
            <a:t>Slovenian </a:t>
          </a:r>
        </a:p>
        <a:p>
          <a:r>
            <a:rPr lang="en-US" sz="1400" dirty="0" smtClean="0">
              <a:solidFill>
                <a:srgbClr val="00497B"/>
              </a:solidFill>
              <a:latin typeface="Arial" panose="020B0604020202020204" pitchFamily="34" charset="0"/>
              <a:cs typeface="Arial" panose="020B0604020202020204" pitchFamily="34" charset="0"/>
            </a:rPr>
            <a:t>Bosnian</a:t>
          </a:r>
        </a:p>
        <a:p>
          <a:r>
            <a:rPr lang="en-US" sz="1400" dirty="0" smtClean="0">
              <a:solidFill>
                <a:srgbClr val="00497B"/>
              </a:solidFill>
              <a:latin typeface="Arial" panose="020B0604020202020204" pitchFamily="34" charset="0"/>
              <a:cs typeface="Arial" panose="020B0604020202020204" pitchFamily="34" charset="0"/>
            </a:rPr>
            <a:t>Croatian</a:t>
          </a:r>
        </a:p>
        <a:p>
          <a:r>
            <a:rPr lang="en-US" sz="1400" dirty="0" smtClean="0">
              <a:solidFill>
                <a:srgbClr val="00497B"/>
              </a:solidFill>
              <a:latin typeface="Arial" panose="020B0604020202020204" pitchFamily="34" charset="0"/>
              <a:cs typeface="Arial" panose="020B0604020202020204" pitchFamily="34" charset="0"/>
            </a:rPr>
            <a:t>Serbian</a:t>
          </a:r>
        </a:p>
        <a:p>
          <a:r>
            <a:rPr lang="en-US" sz="1400" dirty="0" smtClean="0">
              <a:solidFill>
                <a:srgbClr val="00497B"/>
              </a:solidFill>
              <a:latin typeface="Arial" panose="020B0604020202020204" pitchFamily="34" charset="0"/>
              <a:cs typeface="Arial" panose="020B0604020202020204" pitchFamily="34" charset="0"/>
            </a:rPr>
            <a:t> Montenegrin</a:t>
          </a:r>
        </a:p>
        <a:p>
          <a:r>
            <a:rPr lang="en-US" sz="1400" dirty="0" smtClean="0">
              <a:solidFill>
                <a:srgbClr val="00497B"/>
              </a:solidFill>
              <a:latin typeface="Arial" panose="020B0604020202020204" pitchFamily="34" charset="0"/>
              <a:cs typeface="Arial" panose="020B0604020202020204" pitchFamily="34" charset="0"/>
            </a:rPr>
            <a:t> Macedonian</a:t>
          </a:r>
          <a:endParaRPr lang="de-AT" sz="1400" dirty="0">
            <a:solidFill>
              <a:srgbClr val="00497B"/>
            </a:solidFill>
            <a:latin typeface="Arial" panose="020B0604020202020204" pitchFamily="34" charset="0"/>
            <a:cs typeface="Arial" panose="020B0604020202020204" pitchFamily="34" charset="0"/>
          </a:endParaRPr>
        </a:p>
      </dgm:t>
    </dgm:pt>
    <dgm:pt modelId="{8422F66E-75F7-4E31-A361-25B4AF550AA7}" type="parTrans" cxnId="{DEA02813-2442-4AF7-BF43-468A32582137}">
      <dgm:prSet/>
      <dgm:spPr/>
      <dgm:t>
        <a:bodyPr/>
        <a:lstStyle/>
        <a:p>
          <a:endParaRPr lang="de-AT"/>
        </a:p>
      </dgm:t>
    </dgm:pt>
    <dgm:pt modelId="{5C1A1AF6-4254-4503-A9B5-CE55C73EBBBD}" type="sibTrans" cxnId="{DEA02813-2442-4AF7-BF43-468A32582137}">
      <dgm:prSet/>
      <dgm:spPr/>
      <dgm:t>
        <a:bodyPr/>
        <a:lstStyle/>
        <a:p>
          <a:endParaRPr lang="de-AT"/>
        </a:p>
      </dgm:t>
    </dgm:pt>
    <dgm:pt modelId="{0347ED7D-68C7-4745-A22E-EA3DBD2BDA3F}">
      <dgm:prSet phldrT="[Text]" custT="1"/>
      <dgm:spPr/>
      <dgm:t>
        <a:bodyPr/>
        <a:lstStyle/>
        <a:p>
          <a:r>
            <a:rPr lang="en-US" sz="1400" dirty="0" smtClean="0">
              <a:solidFill>
                <a:srgbClr val="00497B"/>
              </a:solidFill>
              <a:latin typeface="Arial" panose="020B0604020202020204" pitchFamily="34" charset="0"/>
              <a:cs typeface="Arial" panose="020B0604020202020204" pitchFamily="34" charset="0"/>
            </a:rPr>
            <a:t>max. 27 years at the time of application</a:t>
          </a:r>
          <a:endParaRPr lang="de-AT" sz="1400" dirty="0">
            <a:solidFill>
              <a:srgbClr val="00497B"/>
            </a:solidFill>
            <a:latin typeface="Arial" panose="020B0604020202020204" pitchFamily="34" charset="0"/>
            <a:cs typeface="Arial" panose="020B0604020202020204" pitchFamily="34" charset="0"/>
          </a:endParaRPr>
        </a:p>
      </dgm:t>
    </dgm:pt>
    <dgm:pt modelId="{5BB8754D-EB7E-49ED-B1E6-60FDBECE3B2F}" type="parTrans" cxnId="{BB21036A-62C3-4599-ABF6-87BCCF35FBE1}">
      <dgm:prSet/>
      <dgm:spPr/>
      <dgm:t>
        <a:bodyPr/>
        <a:lstStyle/>
        <a:p>
          <a:endParaRPr lang="de-AT"/>
        </a:p>
      </dgm:t>
    </dgm:pt>
    <dgm:pt modelId="{D08C8C1B-A1FF-456E-B32D-FE6145CD9856}" type="sibTrans" cxnId="{BB21036A-62C3-4599-ABF6-87BCCF35FBE1}">
      <dgm:prSet/>
      <dgm:spPr/>
      <dgm:t>
        <a:bodyPr/>
        <a:lstStyle/>
        <a:p>
          <a:endParaRPr lang="de-AT"/>
        </a:p>
      </dgm:t>
    </dgm:pt>
    <dgm:pt modelId="{D4BC4906-11C7-425A-AC68-BF00334B31E5}">
      <dgm:prSet phldrT="[Text]" custT="1"/>
      <dgm:spPr/>
      <dgm:t>
        <a:bodyPr/>
        <a:lstStyle/>
        <a:p>
          <a:r>
            <a:rPr lang="en-US" sz="1400" dirty="0" smtClean="0">
              <a:solidFill>
                <a:srgbClr val="00497B"/>
              </a:solidFill>
              <a:latin typeface="Arial" panose="020B0604020202020204" pitchFamily="34" charset="0"/>
              <a:cs typeface="Arial" panose="020B0604020202020204" pitchFamily="34" charset="0"/>
            </a:rPr>
            <a:t>strong communication skills</a:t>
          </a:r>
        </a:p>
        <a:p>
          <a:r>
            <a:rPr lang="en-US" sz="1400" dirty="0" smtClean="0">
              <a:solidFill>
                <a:srgbClr val="00497B"/>
              </a:solidFill>
              <a:latin typeface="Arial" panose="020B0604020202020204" pitchFamily="34" charset="0"/>
              <a:cs typeface="Arial" panose="020B0604020202020204" pitchFamily="34" charset="0"/>
            </a:rPr>
            <a:t> flexibility</a:t>
          </a:r>
        </a:p>
        <a:p>
          <a:r>
            <a:rPr lang="en-US" sz="1400" dirty="0" smtClean="0">
              <a:solidFill>
                <a:srgbClr val="00497B"/>
              </a:solidFill>
              <a:latin typeface="Arial" panose="020B0604020202020204" pitchFamily="34" charset="0"/>
              <a:cs typeface="Arial" panose="020B0604020202020204" pitchFamily="34" charset="0"/>
            </a:rPr>
            <a:t>analytical and practical thinking</a:t>
          </a:r>
          <a:endParaRPr lang="de-AT" sz="1400" dirty="0">
            <a:solidFill>
              <a:srgbClr val="00497B"/>
            </a:solidFill>
            <a:latin typeface="Arial" panose="020B0604020202020204" pitchFamily="34" charset="0"/>
            <a:cs typeface="Arial" panose="020B0604020202020204" pitchFamily="34" charset="0"/>
          </a:endParaRPr>
        </a:p>
      </dgm:t>
    </dgm:pt>
    <dgm:pt modelId="{95CA1FAA-5217-4C3B-AEB4-75BBC2AE7FCD}" type="parTrans" cxnId="{37A7B219-839B-4FF2-9C77-80201B1F1556}">
      <dgm:prSet/>
      <dgm:spPr/>
      <dgm:t>
        <a:bodyPr/>
        <a:lstStyle/>
        <a:p>
          <a:endParaRPr lang="de-AT"/>
        </a:p>
      </dgm:t>
    </dgm:pt>
    <dgm:pt modelId="{A9308D7C-3921-4710-91DE-84F374AC12C7}" type="sibTrans" cxnId="{37A7B219-839B-4FF2-9C77-80201B1F1556}">
      <dgm:prSet/>
      <dgm:spPr/>
      <dgm:t>
        <a:bodyPr/>
        <a:lstStyle/>
        <a:p>
          <a:endParaRPr lang="de-AT"/>
        </a:p>
      </dgm:t>
    </dgm:pt>
    <dgm:pt modelId="{07E19984-240E-4503-869B-7D37F8E4FA2E}">
      <dgm:prSet custT="1"/>
      <dgm:spPr/>
      <dgm:t>
        <a:bodyPr/>
        <a:lstStyle/>
        <a:p>
          <a:r>
            <a:rPr lang="en-US" sz="1400" dirty="0" smtClean="0">
              <a:solidFill>
                <a:srgbClr val="00497B"/>
              </a:solidFill>
              <a:latin typeface="Arial" panose="020B0604020202020204" pitchFamily="34" charset="0"/>
              <a:cs typeface="Arial" panose="020B0604020202020204" pitchFamily="34" charset="0"/>
            </a:rPr>
            <a:t>Alumni and students of business, economics or law at an accredited university</a:t>
          </a:r>
          <a:endParaRPr lang="de-AT" sz="1400" dirty="0">
            <a:solidFill>
              <a:srgbClr val="00497B"/>
            </a:solidFill>
            <a:latin typeface="Arial" panose="020B0604020202020204" pitchFamily="34" charset="0"/>
            <a:cs typeface="Arial" panose="020B0604020202020204" pitchFamily="34" charset="0"/>
          </a:endParaRPr>
        </a:p>
      </dgm:t>
    </dgm:pt>
    <dgm:pt modelId="{F27BD62B-A55F-40CF-A74F-206F26F5DE56}" type="parTrans" cxnId="{C8903FC9-07B2-46A8-B172-741149186AE5}">
      <dgm:prSet/>
      <dgm:spPr/>
      <dgm:t>
        <a:bodyPr/>
        <a:lstStyle/>
        <a:p>
          <a:endParaRPr lang="de-AT"/>
        </a:p>
      </dgm:t>
    </dgm:pt>
    <dgm:pt modelId="{8DE1C17E-B432-49EA-A5E0-45935EF99058}" type="sibTrans" cxnId="{C8903FC9-07B2-46A8-B172-741149186AE5}">
      <dgm:prSet/>
      <dgm:spPr/>
      <dgm:t>
        <a:bodyPr/>
        <a:lstStyle/>
        <a:p>
          <a:endParaRPr lang="de-AT"/>
        </a:p>
      </dgm:t>
    </dgm:pt>
    <dgm:pt modelId="{1DAE8AD7-B39D-4652-A742-535601CDAE0E}" type="pres">
      <dgm:prSet presAssocID="{61CCA00F-1D08-48B6-9BC0-0187E19EBB38}" presName="Name0" presStyleCnt="0">
        <dgm:presLayoutVars>
          <dgm:dir/>
          <dgm:resizeHandles val="exact"/>
        </dgm:presLayoutVars>
      </dgm:prSet>
      <dgm:spPr/>
      <dgm:t>
        <a:bodyPr/>
        <a:lstStyle/>
        <a:p>
          <a:endParaRPr lang="de-AT"/>
        </a:p>
      </dgm:t>
    </dgm:pt>
    <dgm:pt modelId="{3F0CD105-2BE3-44B6-9816-0E8D0AADE5F6}" type="pres">
      <dgm:prSet presAssocID="{30B46FC2-73E2-4442-B6C4-7BAF09C42AB6}" presName="Name5" presStyleLbl="vennNode1" presStyleIdx="0" presStyleCnt="5">
        <dgm:presLayoutVars>
          <dgm:bulletEnabled val="1"/>
        </dgm:presLayoutVars>
      </dgm:prSet>
      <dgm:spPr/>
      <dgm:t>
        <a:bodyPr/>
        <a:lstStyle/>
        <a:p>
          <a:endParaRPr lang="de-AT"/>
        </a:p>
      </dgm:t>
    </dgm:pt>
    <dgm:pt modelId="{4B1B376A-31B1-4EB0-BF9C-C448F209D0A1}" type="pres">
      <dgm:prSet presAssocID="{8495BC7A-B0B2-4F20-BD5B-1B02D007C27D}" presName="space" presStyleCnt="0"/>
      <dgm:spPr/>
    </dgm:pt>
    <dgm:pt modelId="{95975E41-BD2F-4A24-B2AF-23CFBC4DF355}" type="pres">
      <dgm:prSet presAssocID="{4EFC3097-161A-48C4-9883-C6DA9CB6C79F}" presName="Name5" presStyleLbl="vennNode1" presStyleIdx="1" presStyleCnt="5">
        <dgm:presLayoutVars>
          <dgm:bulletEnabled val="1"/>
        </dgm:presLayoutVars>
      </dgm:prSet>
      <dgm:spPr/>
      <dgm:t>
        <a:bodyPr/>
        <a:lstStyle/>
        <a:p>
          <a:endParaRPr lang="de-AT"/>
        </a:p>
      </dgm:t>
    </dgm:pt>
    <dgm:pt modelId="{EE205353-4905-4AF1-AC53-2CA370BDB6BB}" type="pres">
      <dgm:prSet presAssocID="{5C1A1AF6-4254-4503-A9B5-CE55C73EBBBD}" presName="space" presStyleCnt="0"/>
      <dgm:spPr/>
    </dgm:pt>
    <dgm:pt modelId="{54045580-52D5-401B-A669-7623B1A7A4A3}" type="pres">
      <dgm:prSet presAssocID="{07E19984-240E-4503-869B-7D37F8E4FA2E}" presName="Name5" presStyleLbl="vennNode1" presStyleIdx="2" presStyleCnt="5">
        <dgm:presLayoutVars>
          <dgm:bulletEnabled val="1"/>
        </dgm:presLayoutVars>
      </dgm:prSet>
      <dgm:spPr/>
      <dgm:t>
        <a:bodyPr/>
        <a:lstStyle/>
        <a:p>
          <a:endParaRPr lang="de-AT"/>
        </a:p>
      </dgm:t>
    </dgm:pt>
    <dgm:pt modelId="{E718FACE-308C-4D72-B6E2-1360C62DD92B}" type="pres">
      <dgm:prSet presAssocID="{8DE1C17E-B432-49EA-A5E0-45935EF99058}" presName="space" presStyleCnt="0"/>
      <dgm:spPr/>
    </dgm:pt>
    <dgm:pt modelId="{116F9984-1A84-435A-9AB0-816413A19AC1}" type="pres">
      <dgm:prSet presAssocID="{0347ED7D-68C7-4745-A22E-EA3DBD2BDA3F}" presName="Name5" presStyleLbl="vennNode1" presStyleIdx="3" presStyleCnt="5">
        <dgm:presLayoutVars>
          <dgm:bulletEnabled val="1"/>
        </dgm:presLayoutVars>
      </dgm:prSet>
      <dgm:spPr/>
      <dgm:t>
        <a:bodyPr/>
        <a:lstStyle/>
        <a:p>
          <a:endParaRPr lang="de-AT"/>
        </a:p>
      </dgm:t>
    </dgm:pt>
    <dgm:pt modelId="{6F89E18B-AF61-468C-B964-353946D47DF0}" type="pres">
      <dgm:prSet presAssocID="{D08C8C1B-A1FF-456E-B32D-FE6145CD9856}" presName="space" presStyleCnt="0"/>
      <dgm:spPr/>
    </dgm:pt>
    <dgm:pt modelId="{52A7535C-1655-4CE7-825B-D9BD0FD61E07}" type="pres">
      <dgm:prSet presAssocID="{D4BC4906-11C7-425A-AC68-BF00334B31E5}" presName="Name5" presStyleLbl="vennNode1" presStyleIdx="4" presStyleCnt="5" custScaleX="105461">
        <dgm:presLayoutVars>
          <dgm:bulletEnabled val="1"/>
        </dgm:presLayoutVars>
      </dgm:prSet>
      <dgm:spPr/>
      <dgm:t>
        <a:bodyPr/>
        <a:lstStyle/>
        <a:p>
          <a:endParaRPr lang="de-AT"/>
        </a:p>
      </dgm:t>
    </dgm:pt>
  </dgm:ptLst>
  <dgm:cxnLst>
    <dgm:cxn modelId="{F479010E-A409-4976-B095-4C8CAD196786}" type="presOf" srcId="{0347ED7D-68C7-4745-A22E-EA3DBD2BDA3F}" destId="{116F9984-1A84-435A-9AB0-816413A19AC1}" srcOrd="0" destOrd="0" presId="urn:microsoft.com/office/officeart/2005/8/layout/venn3"/>
    <dgm:cxn modelId="{DEA02813-2442-4AF7-BF43-468A32582137}" srcId="{61CCA00F-1D08-48B6-9BC0-0187E19EBB38}" destId="{4EFC3097-161A-48C4-9883-C6DA9CB6C79F}" srcOrd="1" destOrd="0" parTransId="{8422F66E-75F7-4E31-A361-25B4AF550AA7}" sibTransId="{5C1A1AF6-4254-4503-A9B5-CE55C73EBBBD}"/>
    <dgm:cxn modelId="{656E0C42-7450-4DBA-BD48-358B0FC77B75}" type="presOf" srcId="{4EFC3097-161A-48C4-9883-C6DA9CB6C79F}" destId="{95975E41-BD2F-4A24-B2AF-23CFBC4DF355}" srcOrd="0" destOrd="0" presId="urn:microsoft.com/office/officeart/2005/8/layout/venn3"/>
    <dgm:cxn modelId="{0CAF051E-48C5-4D39-AF05-372DCAE4DCF3}" srcId="{61CCA00F-1D08-48B6-9BC0-0187E19EBB38}" destId="{30B46FC2-73E2-4442-B6C4-7BAF09C42AB6}" srcOrd="0" destOrd="0" parTransId="{EC77F4F0-0528-4D54-81E6-9865BC0C15CA}" sibTransId="{8495BC7A-B0B2-4F20-BD5B-1B02D007C27D}"/>
    <dgm:cxn modelId="{9DCCA9C6-FCCD-4763-9208-1D86DA43FC6C}" type="presOf" srcId="{D4BC4906-11C7-425A-AC68-BF00334B31E5}" destId="{52A7535C-1655-4CE7-825B-D9BD0FD61E07}" srcOrd="0" destOrd="0" presId="urn:microsoft.com/office/officeart/2005/8/layout/venn3"/>
    <dgm:cxn modelId="{22EBDD64-CE92-4325-91C3-205C91FEAC5C}" type="presOf" srcId="{61CCA00F-1D08-48B6-9BC0-0187E19EBB38}" destId="{1DAE8AD7-B39D-4652-A742-535601CDAE0E}" srcOrd="0" destOrd="0" presId="urn:microsoft.com/office/officeart/2005/8/layout/venn3"/>
    <dgm:cxn modelId="{37A7B219-839B-4FF2-9C77-80201B1F1556}" srcId="{61CCA00F-1D08-48B6-9BC0-0187E19EBB38}" destId="{D4BC4906-11C7-425A-AC68-BF00334B31E5}" srcOrd="4" destOrd="0" parTransId="{95CA1FAA-5217-4C3B-AEB4-75BBC2AE7FCD}" sibTransId="{A9308D7C-3921-4710-91DE-84F374AC12C7}"/>
    <dgm:cxn modelId="{A2AD9AFA-C0C7-44A9-8497-DFFEBBA2EC3E}" type="presOf" srcId="{07E19984-240E-4503-869B-7D37F8E4FA2E}" destId="{54045580-52D5-401B-A669-7623B1A7A4A3}" srcOrd="0" destOrd="0" presId="urn:microsoft.com/office/officeart/2005/8/layout/venn3"/>
    <dgm:cxn modelId="{BB21036A-62C3-4599-ABF6-87BCCF35FBE1}" srcId="{61CCA00F-1D08-48B6-9BC0-0187E19EBB38}" destId="{0347ED7D-68C7-4745-A22E-EA3DBD2BDA3F}" srcOrd="3" destOrd="0" parTransId="{5BB8754D-EB7E-49ED-B1E6-60FDBECE3B2F}" sibTransId="{D08C8C1B-A1FF-456E-B32D-FE6145CD9856}"/>
    <dgm:cxn modelId="{A3368897-22E7-4705-AC44-ED40EB5DE552}" type="presOf" srcId="{30B46FC2-73E2-4442-B6C4-7BAF09C42AB6}" destId="{3F0CD105-2BE3-44B6-9816-0E8D0AADE5F6}" srcOrd="0" destOrd="0" presId="urn:microsoft.com/office/officeart/2005/8/layout/venn3"/>
    <dgm:cxn modelId="{C8903FC9-07B2-46A8-B172-741149186AE5}" srcId="{61CCA00F-1D08-48B6-9BC0-0187E19EBB38}" destId="{07E19984-240E-4503-869B-7D37F8E4FA2E}" srcOrd="2" destOrd="0" parTransId="{F27BD62B-A55F-40CF-A74F-206F26F5DE56}" sibTransId="{8DE1C17E-B432-49EA-A5E0-45935EF99058}"/>
    <dgm:cxn modelId="{1EDAD744-56E5-4A98-BFC5-7DD07D9AEE39}" type="presParOf" srcId="{1DAE8AD7-B39D-4652-A742-535601CDAE0E}" destId="{3F0CD105-2BE3-44B6-9816-0E8D0AADE5F6}" srcOrd="0" destOrd="0" presId="urn:microsoft.com/office/officeart/2005/8/layout/venn3"/>
    <dgm:cxn modelId="{6549BD0C-347C-46DA-8272-297B921FF239}" type="presParOf" srcId="{1DAE8AD7-B39D-4652-A742-535601CDAE0E}" destId="{4B1B376A-31B1-4EB0-BF9C-C448F209D0A1}" srcOrd="1" destOrd="0" presId="urn:microsoft.com/office/officeart/2005/8/layout/venn3"/>
    <dgm:cxn modelId="{833DC9D3-67AE-4AC7-B6B7-9CA3E7194A3C}" type="presParOf" srcId="{1DAE8AD7-B39D-4652-A742-535601CDAE0E}" destId="{95975E41-BD2F-4A24-B2AF-23CFBC4DF355}" srcOrd="2" destOrd="0" presId="urn:microsoft.com/office/officeart/2005/8/layout/venn3"/>
    <dgm:cxn modelId="{7C333773-6073-4A48-B05D-521027E1B481}" type="presParOf" srcId="{1DAE8AD7-B39D-4652-A742-535601CDAE0E}" destId="{EE205353-4905-4AF1-AC53-2CA370BDB6BB}" srcOrd="3" destOrd="0" presId="urn:microsoft.com/office/officeart/2005/8/layout/venn3"/>
    <dgm:cxn modelId="{01FB64C7-6A02-4663-8FBD-017E9B7EA0EC}" type="presParOf" srcId="{1DAE8AD7-B39D-4652-A742-535601CDAE0E}" destId="{54045580-52D5-401B-A669-7623B1A7A4A3}" srcOrd="4" destOrd="0" presId="urn:microsoft.com/office/officeart/2005/8/layout/venn3"/>
    <dgm:cxn modelId="{41D6A8C8-1F75-4C10-86C7-05551AFCFE46}" type="presParOf" srcId="{1DAE8AD7-B39D-4652-A742-535601CDAE0E}" destId="{E718FACE-308C-4D72-B6E2-1360C62DD92B}" srcOrd="5" destOrd="0" presId="urn:microsoft.com/office/officeart/2005/8/layout/venn3"/>
    <dgm:cxn modelId="{635B5A89-30CB-4876-BF7E-B76295E31095}" type="presParOf" srcId="{1DAE8AD7-B39D-4652-A742-535601CDAE0E}" destId="{116F9984-1A84-435A-9AB0-816413A19AC1}" srcOrd="6" destOrd="0" presId="urn:microsoft.com/office/officeart/2005/8/layout/venn3"/>
    <dgm:cxn modelId="{8683AC4E-5A1E-43A0-82B0-D7B04EA124BB}" type="presParOf" srcId="{1DAE8AD7-B39D-4652-A742-535601CDAE0E}" destId="{6F89E18B-AF61-468C-B964-353946D47DF0}" srcOrd="7" destOrd="0" presId="urn:microsoft.com/office/officeart/2005/8/layout/venn3"/>
    <dgm:cxn modelId="{9011600A-37DF-404B-9264-28E2472DAA5C}" type="presParOf" srcId="{1DAE8AD7-B39D-4652-A742-535601CDAE0E}" destId="{52A7535C-1655-4CE7-825B-D9BD0FD61E07}"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E4F64-7F82-455D-9B93-97130DEA936B}">
      <dsp:nvSpPr>
        <dsp:cNvPr id="0" name=""/>
        <dsp:cNvSpPr/>
      </dsp:nvSpPr>
      <dsp:spPr>
        <a:xfrm>
          <a:off x="1094" y="193199"/>
          <a:ext cx="2133880" cy="213388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7435" tIns="21590" rIns="117435" bIns="21590" numCol="1" spcCol="1270" anchor="ctr" anchorCtr="0">
          <a:noAutofit/>
        </a:bodyPr>
        <a:lstStyle/>
        <a:p>
          <a:pPr lvl="0" algn="ctr" defTabSz="755650">
            <a:lnSpc>
              <a:spcPct val="90000"/>
            </a:lnSpc>
            <a:spcBef>
              <a:spcPct val="0"/>
            </a:spcBef>
            <a:spcAft>
              <a:spcPct val="35000"/>
            </a:spcAft>
          </a:pPr>
          <a:r>
            <a:rPr lang="de-DE" sz="1700" kern="1200" dirty="0" err="1" smtClean="0">
              <a:solidFill>
                <a:srgbClr val="00497B"/>
              </a:solidFill>
              <a:latin typeface="Arial" panose="020B0604020202020204" pitchFamily="34" charset="0"/>
              <a:cs typeface="Arial" panose="020B0604020202020204" pitchFamily="34" charset="0"/>
            </a:rPr>
            <a:t>Empowering</a:t>
          </a:r>
          <a:r>
            <a:rPr lang="de-DE" sz="1700" kern="1200" dirty="0" smtClean="0">
              <a:solidFill>
                <a:srgbClr val="00497B"/>
              </a:solidFill>
              <a:latin typeface="Arial" panose="020B0604020202020204" pitchFamily="34" charset="0"/>
              <a:cs typeface="Arial" panose="020B0604020202020204" pitchFamily="34" charset="0"/>
            </a:rPr>
            <a:t> professional </a:t>
          </a:r>
          <a:r>
            <a:rPr lang="de-DE" sz="1700" kern="1200" dirty="0" err="1" smtClean="0">
              <a:solidFill>
                <a:srgbClr val="00497B"/>
              </a:solidFill>
              <a:latin typeface="Arial" panose="020B0604020202020204" pitchFamily="34" charset="0"/>
              <a:cs typeface="Arial" panose="020B0604020202020204" pitchFamily="34" charset="0"/>
            </a:rPr>
            <a:t>and</a:t>
          </a:r>
          <a:r>
            <a:rPr lang="de-DE" sz="1700" kern="1200" dirty="0" smtClean="0">
              <a:solidFill>
                <a:srgbClr val="00497B"/>
              </a:solidFill>
              <a:latin typeface="Arial" panose="020B0604020202020204" pitchFamily="34" charset="0"/>
              <a:cs typeface="Arial" panose="020B0604020202020204" pitchFamily="34" charset="0"/>
            </a:rPr>
            <a:t> personal potential </a:t>
          </a:r>
          <a:endParaRPr lang="de-AT" sz="1700" kern="1200" dirty="0">
            <a:solidFill>
              <a:srgbClr val="00497B"/>
            </a:solidFill>
            <a:latin typeface="Arial" panose="020B0604020202020204" pitchFamily="34" charset="0"/>
            <a:cs typeface="Arial" panose="020B0604020202020204" pitchFamily="34" charset="0"/>
          </a:endParaRPr>
        </a:p>
      </dsp:txBody>
      <dsp:txXfrm>
        <a:off x="313593" y="505698"/>
        <a:ext cx="1508882" cy="1508882"/>
      </dsp:txXfrm>
    </dsp:sp>
    <dsp:sp modelId="{B41F21F5-BB6F-48D1-BBDA-90A274B1792B}">
      <dsp:nvSpPr>
        <dsp:cNvPr id="0" name=""/>
        <dsp:cNvSpPr/>
      </dsp:nvSpPr>
      <dsp:spPr>
        <a:xfrm>
          <a:off x="1708198" y="193199"/>
          <a:ext cx="2133880" cy="213388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7435" tIns="21590" rIns="117435"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497B"/>
              </a:solidFill>
              <a:latin typeface="Arial" panose="020B0604020202020204" pitchFamily="34" charset="0"/>
              <a:cs typeface="Arial" panose="020B0604020202020204" pitchFamily="34" charset="0"/>
            </a:rPr>
            <a:t>Supporting students in their further academic educational development</a:t>
          </a:r>
          <a:endParaRPr lang="de-AT" sz="1700" kern="1200" dirty="0">
            <a:solidFill>
              <a:srgbClr val="00497B"/>
            </a:solidFill>
            <a:latin typeface="Arial" panose="020B0604020202020204" pitchFamily="34" charset="0"/>
            <a:cs typeface="Arial" panose="020B0604020202020204" pitchFamily="34" charset="0"/>
          </a:endParaRPr>
        </a:p>
      </dsp:txBody>
      <dsp:txXfrm>
        <a:off x="2020697" y="505698"/>
        <a:ext cx="1508882" cy="1508882"/>
      </dsp:txXfrm>
    </dsp:sp>
    <dsp:sp modelId="{B31C61B6-430B-417A-B3D8-56C7077D7EA0}">
      <dsp:nvSpPr>
        <dsp:cNvPr id="0" name=""/>
        <dsp:cNvSpPr/>
      </dsp:nvSpPr>
      <dsp:spPr>
        <a:xfrm>
          <a:off x="3415303" y="193199"/>
          <a:ext cx="2133880" cy="213388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7435" tIns="21590" rIns="117435" bIns="21590" numCol="1" spcCol="1270" anchor="ctr" anchorCtr="0">
          <a:noAutofit/>
        </a:bodyPr>
        <a:lstStyle/>
        <a:p>
          <a:pPr lvl="0" algn="ctr" defTabSz="755650">
            <a:lnSpc>
              <a:spcPct val="90000"/>
            </a:lnSpc>
            <a:spcBef>
              <a:spcPct val="0"/>
            </a:spcBef>
            <a:spcAft>
              <a:spcPct val="35000"/>
            </a:spcAft>
          </a:pPr>
          <a:r>
            <a:rPr lang="de-DE" sz="1700" kern="1200" dirty="0" smtClean="0">
              <a:solidFill>
                <a:srgbClr val="00497B"/>
              </a:solidFill>
              <a:latin typeface="Arial" panose="020B0604020202020204" pitchFamily="34" charset="0"/>
              <a:cs typeface="Arial" panose="020B0604020202020204" pitchFamily="34" charset="0"/>
            </a:rPr>
            <a:t>Providing</a:t>
          </a:r>
        </a:p>
        <a:p>
          <a:pPr lvl="0" algn="ctr" defTabSz="755650">
            <a:lnSpc>
              <a:spcPct val="90000"/>
            </a:lnSpc>
            <a:spcBef>
              <a:spcPct val="0"/>
            </a:spcBef>
            <a:spcAft>
              <a:spcPct val="35000"/>
            </a:spcAft>
          </a:pPr>
          <a:r>
            <a:rPr lang="de-DE" sz="1700" kern="1200" dirty="0" smtClean="0">
              <a:solidFill>
                <a:srgbClr val="00497B"/>
              </a:solidFill>
              <a:latin typeface="Arial" panose="020B0604020202020204" pitchFamily="34" charset="0"/>
              <a:cs typeface="Arial" panose="020B0604020202020204" pitchFamily="34" charset="0"/>
            </a:rPr>
            <a:t>international </a:t>
          </a:r>
          <a:r>
            <a:rPr lang="de-DE" sz="1700" kern="1200" dirty="0" err="1" smtClean="0">
              <a:solidFill>
                <a:srgbClr val="00497B"/>
              </a:solidFill>
              <a:latin typeface="Arial" panose="020B0604020202020204" pitchFamily="34" charset="0"/>
              <a:cs typeface="Arial" panose="020B0604020202020204" pitchFamily="34" charset="0"/>
            </a:rPr>
            <a:t>working</a:t>
          </a:r>
          <a:r>
            <a:rPr lang="de-DE" sz="1700" kern="1200" dirty="0" smtClean="0">
              <a:solidFill>
                <a:srgbClr val="00497B"/>
              </a:solidFill>
              <a:latin typeface="Arial" panose="020B0604020202020204" pitchFamily="34" charset="0"/>
              <a:cs typeface="Arial" panose="020B0604020202020204" pitchFamily="34" charset="0"/>
            </a:rPr>
            <a:t> </a:t>
          </a:r>
          <a:r>
            <a:rPr lang="de-DE" sz="1700" kern="1200" dirty="0" err="1" smtClean="0">
              <a:solidFill>
                <a:srgbClr val="00497B"/>
              </a:solidFill>
              <a:latin typeface="Arial" panose="020B0604020202020204" pitchFamily="34" charset="0"/>
              <a:cs typeface="Arial" panose="020B0604020202020204" pitchFamily="34" charset="0"/>
            </a:rPr>
            <a:t>experience</a:t>
          </a:r>
          <a:r>
            <a:rPr lang="de-DE" sz="1700" kern="1200" dirty="0" smtClean="0">
              <a:solidFill>
                <a:srgbClr val="00497B"/>
              </a:solidFill>
              <a:latin typeface="Arial" panose="020B0604020202020204" pitchFamily="34" charset="0"/>
              <a:cs typeface="Arial" panose="020B0604020202020204" pitchFamily="34" charset="0"/>
            </a:rPr>
            <a:t> </a:t>
          </a:r>
          <a:endParaRPr lang="de-AT" sz="1700" kern="1200" dirty="0">
            <a:solidFill>
              <a:srgbClr val="00497B"/>
            </a:solidFill>
            <a:latin typeface="Arial" panose="020B0604020202020204" pitchFamily="34" charset="0"/>
            <a:cs typeface="Arial" panose="020B0604020202020204" pitchFamily="34" charset="0"/>
          </a:endParaRPr>
        </a:p>
      </dsp:txBody>
      <dsp:txXfrm>
        <a:off x="3727802" y="505698"/>
        <a:ext cx="1508882" cy="1508882"/>
      </dsp:txXfrm>
    </dsp:sp>
    <dsp:sp modelId="{5BC231AD-4E7F-42AF-BCBD-6834DF802F37}">
      <dsp:nvSpPr>
        <dsp:cNvPr id="0" name=""/>
        <dsp:cNvSpPr/>
      </dsp:nvSpPr>
      <dsp:spPr>
        <a:xfrm>
          <a:off x="5112566" y="216032"/>
          <a:ext cx="2133880" cy="213388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7435" tIns="21590" rIns="117435" bIns="21590" numCol="1" spcCol="1270" anchor="ctr" anchorCtr="0">
          <a:noAutofit/>
        </a:bodyPr>
        <a:lstStyle/>
        <a:p>
          <a:pPr lvl="0" algn="ctr" defTabSz="755650">
            <a:lnSpc>
              <a:spcPct val="90000"/>
            </a:lnSpc>
            <a:spcBef>
              <a:spcPct val="0"/>
            </a:spcBef>
            <a:spcAft>
              <a:spcPct val="35000"/>
            </a:spcAft>
          </a:pPr>
          <a:r>
            <a:rPr lang="de-DE" sz="1700" kern="1200" dirty="0" err="1" smtClean="0">
              <a:solidFill>
                <a:srgbClr val="00497B"/>
              </a:solidFill>
              <a:latin typeface="Arial" panose="020B0604020202020204" pitchFamily="34" charset="0"/>
              <a:cs typeface="Arial" panose="020B0604020202020204" pitchFamily="34" charset="0"/>
            </a:rPr>
            <a:t>Improving</a:t>
          </a:r>
          <a:r>
            <a:rPr lang="de-DE" sz="1700" kern="1200" dirty="0" smtClean="0">
              <a:solidFill>
                <a:srgbClr val="00497B"/>
              </a:solidFill>
              <a:latin typeface="Arial" panose="020B0604020202020204" pitchFamily="34" charset="0"/>
              <a:cs typeface="Arial" panose="020B0604020202020204" pitchFamily="34" charset="0"/>
            </a:rPr>
            <a:t> German </a:t>
          </a:r>
          <a:r>
            <a:rPr lang="de-DE" sz="1700" kern="1200" dirty="0" err="1" smtClean="0">
              <a:solidFill>
                <a:srgbClr val="00497B"/>
              </a:solidFill>
              <a:latin typeface="Arial" panose="020B0604020202020204" pitchFamily="34" charset="0"/>
              <a:cs typeface="Arial" panose="020B0604020202020204" pitchFamily="34" charset="0"/>
            </a:rPr>
            <a:t>language</a:t>
          </a:r>
          <a:r>
            <a:rPr lang="de-DE" sz="1700" kern="1200" dirty="0" smtClean="0">
              <a:solidFill>
                <a:srgbClr val="00497B"/>
              </a:solidFill>
              <a:latin typeface="Arial" panose="020B0604020202020204" pitchFamily="34" charset="0"/>
              <a:cs typeface="Arial" panose="020B0604020202020204" pitchFamily="34" charset="0"/>
            </a:rPr>
            <a:t> </a:t>
          </a:r>
          <a:r>
            <a:rPr lang="de-DE" sz="1700" kern="1200" dirty="0" err="1" smtClean="0">
              <a:solidFill>
                <a:srgbClr val="00497B"/>
              </a:solidFill>
              <a:latin typeface="Arial" panose="020B0604020202020204" pitchFamily="34" charset="0"/>
              <a:cs typeface="Arial" panose="020B0604020202020204" pitchFamily="34" charset="0"/>
            </a:rPr>
            <a:t>skills</a:t>
          </a:r>
          <a:endParaRPr lang="de-AT" sz="1700" kern="1200" dirty="0">
            <a:solidFill>
              <a:srgbClr val="00497B"/>
            </a:solidFill>
            <a:latin typeface="Arial" panose="020B0604020202020204" pitchFamily="34" charset="0"/>
            <a:cs typeface="Arial" panose="020B0604020202020204" pitchFamily="34" charset="0"/>
          </a:endParaRPr>
        </a:p>
      </dsp:txBody>
      <dsp:txXfrm>
        <a:off x="5425065" y="528531"/>
        <a:ext cx="1508882" cy="1508882"/>
      </dsp:txXfrm>
    </dsp:sp>
    <dsp:sp modelId="{ACB548D2-02DB-4038-86DB-B4421429E36A}">
      <dsp:nvSpPr>
        <dsp:cNvPr id="0" name=""/>
        <dsp:cNvSpPr/>
      </dsp:nvSpPr>
      <dsp:spPr>
        <a:xfrm>
          <a:off x="6829512" y="193199"/>
          <a:ext cx="2133880" cy="213388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7435" tIns="21590" rIns="117435" bIns="21590" numCol="1" spcCol="1270" anchor="ctr" anchorCtr="0">
          <a:noAutofit/>
        </a:bodyPr>
        <a:lstStyle/>
        <a:p>
          <a:pPr lvl="0" algn="ctr" defTabSz="755650">
            <a:lnSpc>
              <a:spcPct val="90000"/>
            </a:lnSpc>
            <a:spcBef>
              <a:spcPct val="0"/>
            </a:spcBef>
            <a:spcAft>
              <a:spcPct val="35000"/>
            </a:spcAft>
          </a:pPr>
          <a:r>
            <a:rPr lang="de-DE" sz="1700" kern="1200" dirty="0" smtClean="0">
              <a:solidFill>
                <a:srgbClr val="00497B"/>
              </a:solidFill>
              <a:latin typeface="Arial" panose="020B0604020202020204" pitchFamily="34" charset="0"/>
              <a:cs typeface="Arial" panose="020B0604020202020204" pitchFamily="34" charset="0"/>
            </a:rPr>
            <a:t>Making </a:t>
          </a:r>
          <a:r>
            <a:rPr lang="de-DE" sz="1700" kern="1200" dirty="0" err="1" smtClean="0">
              <a:solidFill>
                <a:srgbClr val="00497B"/>
              </a:solidFill>
              <a:latin typeface="Arial" panose="020B0604020202020204" pitchFamily="34" charset="0"/>
              <a:cs typeface="Arial" panose="020B0604020202020204" pitchFamily="34" charset="0"/>
            </a:rPr>
            <a:t>contacts</a:t>
          </a:r>
          <a:r>
            <a:rPr lang="de-DE" sz="1700" kern="1200" dirty="0" smtClean="0">
              <a:solidFill>
                <a:srgbClr val="00497B"/>
              </a:solidFill>
              <a:latin typeface="Arial" panose="020B0604020202020204" pitchFamily="34" charset="0"/>
              <a:cs typeface="Arial" panose="020B0604020202020204" pitchFamily="34" charset="0"/>
            </a:rPr>
            <a:t>  </a:t>
          </a:r>
          <a:r>
            <a:rPr lang="de-DE" sz="1700" kern="1200" dirty="0" err="1" smtClean="0">
              <a:solidFill>
                <a:srgbClr val="00497B"/>
              </a:solidFill>
              <a:latin typeface="Arial" panose="020B0604020202020204" pitchFamily="34" charset="0"/>
              <a:cs typeface="Arial" panose="020B0604020202020204" pitchFamily="34" charset="0"/>
            </a:rPr>
            <a:t>and</a:t>
          </a:r>
          <a:r>
            <a:rPr lang="de-DE" sz="1700" kern="1200" dirty="0" smtClean="0">
              <a:solidFill>
                <a:srgbClr val="00497B"/>
              </a:solidFill>
              <a:latin typeface="Arial" panose="020B0604020202020204" pitchFamily="34" charset="0"/>
              <a:cs typeface="Arial" panose="020B0604020202020204" pitchFamily="34" charset="0"/>
            </a:rPr>
            <a:t> </a:t>
          </a:r>
          <a:r>
            <a:rPr lang="de-DE" sz="1700" kern="1200" dirty="0" err="1" smtClean="0">
              <a:solidFill>
                <a:srgbClr val="00497B"/>
              </a:solidFill>
              <a:latin typeface="Arial" panose="020B0604020202020204" pitchFamily="34" charset="0"/>
              <a:cs typeface="Arial" panose="020B0604020202020204" pitchFamily="34" charset="0"/>
            </a:rPr>
            <a:t>creating</a:t>
          </a:r>
          <a:r>
            <a:rPr lang="de-DE" sz="1700" kern="1200" dirty="0" smtClean="0">
              <a:solidFill>
                <a:srgbClr val="00497B"/>
              </a:solidFill>
              <a:latin typeface="Arial" panose="020B0604020202020204" pitchFamily="34" charset="0"/>
              <a:cs typeface="Arial" panose="020B0604020202020204" pitchFamily="34" charset="0"/>
            </a:rPr>
            <a:t> </a:t>
          </a:r>
          <a:r>
            <a:rPr lang="de-DE" sz="1700" kern="1200" dirty="0" err="1" smtClean="0">
              <a:solidFill>
                <a:srgbClr val="00497B"/>
              </a:solidFill>
              <a:latin typeface="Arial" panose="020B0604020202020204" pitchFamily="34" charset="0"/>
              <a:cs typeface="Arial" panose="020B0604020202020204" pitchFamily="34" charset="0"/>
            </a:rPr>
            <a:t>networks</a:t>
          </a:r>
          <a:r>
            <a:rPr lang="de-DE" sz="1700" kern="1200" dirty="0" smtClean="0">
              <a:solidFill>
                <a:srgbClr val="00497B"/>
              </a:solidFill>
              <a:latin typeface="Arial" panose="020B0604020202020204" pitchFamily="34" charset="0"/>
              <a:cs typeface="Arial" panose="020B0604020202020204" pitchFamily="34" charset="0"/>
            </a:rPr>
            <a:t> </a:t>
          </a:r>
          <a:endParaRPr lang="de-AT" sz="1700" kern="1200" dirty="0">
            <a:solidFill>
              <a:srgbClr val="00497B"/>
            </a:solidFill>
            <a:latin typeface="Arial" panose="020B0604020202020204" pitchFamily="34" charset="0"/>
            <a:cs typeface="Arial" panose="020B0604020202020204" pitchFamily="34" charset="0"/>
          </a:endParaRPr>
        </a:p>
      </dsp:txBody>
      <dsp:txXfrm>
        <a:off x="7142011" y="505698"/>
        <a:ext cx="1508882" cy="1508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D275-4593-4DB0-8FC1-24C1548959A9}">
      <dsp:nvSpPr>
        <dsp:cNvPr id="0" name=""/>
        <dsp:cNvSpPr/>
      </dsp:nvSpPr>
      <dsp:spPr>
        <a:xfrm>
          <a:off x="0" y="0"/>
          <a:ext cx="6529223" cy="309634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39573-5A5F-4538-9D55-BD6B756FC59E}">
      <dsp:nvSpPr>
        <dsp:cNvPr id="0" name=""/>
        <dsp:cNvSpPr/>
      </dsp:nvSpPr>
      <dsp:spPr>
        <a:xfrm>
          <a:off x="1500473" y="2137096"/>
          <a:ext cx="128807" cy="12880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DBEFE40-4444-4989-96B3-D7E47A7187D3}">
      <dsp:nvSpPr>
        <dsp:cNvPr id="0" name=""/>
        <dsp:cNvSpPr/>
      </dsp:nvSpPr>
      <dsp:spPr>
        <a:xfrm>
          <a:off x="1564877" y="2201500"/>
          <a:ext cx="1154317" cy="8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53" tIns="0" rIns="0" bIns="0" numCol="1" spcCol="1270" anchor="t" anchorCtr="0">
          <a:noAutofit/>
        </a:bodyPr>
        <a:lstStyle/>
        <a:p>
          <a:pPr lvl="0" algn="l" defTabSz="666750">
            <a:lnSpc>
              <a:spcPct val="90000"/>
            </a:lnSpc>
            <a:spcBef>
              <a:spcPct val="0"/>
            </a:spcBef>
            <a:spcAft>
              <a:spcPct val="35000"/>
            </a:spcAft>
          </a:pPr>
          <a:r>
            <a:rPr lang="de-DE" sz="1500" kern="1200" dirty="0" smtClean="0">
              <a:solidFill>
                <a:srgbClr val="00497B"/>
              </a:solidFill>
            </a:rPr>
            <a:t>All </a:t>
          </a:r>
          <a:r>
            <a:rPr lang="de-DE" sz="1500" kern="1200" dirty="0" err="1" smtClean="0">
              <a:solidFill>
                <a:srgbClr val="00497B"/>
              </a:solidFill>
            </a:rPr>
            <a:t>applications</a:t>
          </a:r>
          <a:r>
            <a:rPr lang="de-DE" sz="1500" kern="1200" dirty="0" smtClean="0">
              <a:solidFill>
                <a:srgbClr val="00497B"/>
              </a:solidFill>
            </a:rPr>
            <a:t> (12/2018)</a:t>
          </a:r>
          <a:endParaRPr lang="de-AT" sz="1500" kern="1200" dirty="0">
            <a:solidFill>
              <a:srgbClr val="00497B"/>
            </a:solidFill>
          </a:endParaRPr>
        </a:p>
      </dsp:txBody>
      <dsp:txXfrm>
        <a:off x="1564877" y="2201500"/>
        <a:ext cx="1154317" cy="894843"/>
      </dsp:txXfrm>
    </dsp:sp>
    <dsp:sp modelId="{2028D02C-485C-4FD4-B8A7-3A6AAAAC3559}">
      <dsp:nvSpPr>
        <dsp:cNvPr id="0" name=""/>
        <dsp:cNvSpPr/>
      </dsp:nvSpPr>
      <dsp:spPr>
        <a:xfrm>
          <a:off x="2637451" y="1295510"/>
          <a:ext cx="232845" cy="23284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9AC836-021F-48CB-80E9-19FF9FD86D6B}">
      <dsp:nvSpPr>
        <dsp:cNvPr id="0" name=""/>
        <dsp:cNvSpPr/>
      </dsp:nvSpPr>
      <dsp:spPr>
        <a:xfrm>
          <a:off x="2753873" y="1411932"/>
          <a:ext cx="1188996" cy="168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0" tIns="0" rIns="0" bIns="0" numCol="1" spcCol="1270" anchor="t" anchorCtr="0">
          <a:noAutofit/>
        </a:bodyPr>
        <a:lstStyle/>
        <a:p>
          <a:pPr lvl="0" algn="l" defTabSz="666750">
            <a:lnSpc>
              <a:spcPct val="90000"/>
            </a:lnSpc>
            <a:spcBef>
              <a:spcPct val="0"/>
            </a:spcBef>
            <a:spcAft>
              <a:spcPct val="35000"/>
            </a:spcAft>
          </a:pPr>
          <a:r>
            <a:rPr lang="de-DE" sz="1500" kern="1200" dirty="0" smtClean="0">
              <a:solidFill>
                <a:srgbClr val="00497B"/>
              </a:solidFill>
            </a:rPr>
            <a:t>Uni Graz </a:t>
          </a:r>
          <a:r>
            <a:rPr lang="de-DE" sz="1500" kern="1200" dirty="0" err="1" smtClean="0">
              <a:solidFill>
                <a:srgbClr val="00497B"/>
              </a:solidFill>
            </a:rPr>
            <a:t>Prescreening</a:t>
          </a:r>
          <a:r>
            <a:rPr lang="de-DE" sz="1500" kern="1200" dirty="0" smtClean="0">
              <a:solidFill>
                <a:srgbClr val="00497B"/>
              </a:solidFill>
            </a:rPr>
            <a:t> </a:t>
          </a:r>
          <a:endParaRPr lang="de-AT" sz="1500" kern="1200" dirty="0">
            <a:solidFill>
              <a:srgbClr val="00497B"/>
            </a:solidFill>
          </a:endParaRPr>
        </a:p>
      </dsp:txBody>
      <dsp:txXfrm>
        <a:off x="2753873" y="1411932"/>
        <a:ext cx="1188996" cy="1684411"/>
      </dsp:txXfrm>
    </dsp:sp>
    <dsp:sp modelId="{1A155930-DD23-4C8A-AAA6-909504162DA1}">
      <dsp:nvSpPr>
        <dsp:cNvPr id="0" name=""/>
        <dsp:cNvSpPr/>
      </dsp:nvSpPr>
      <dsp:spPr>
        <a:xfrm>
          <a:off x="4004796" y="783375"/>
          <a:ext cx="322019" cy="3220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2BA34D0-FC0B-4303-9AA3-8497618E6DF6}">
      <dsp:nvSpPr>
        <dsp:cNvPr id="0" name=""/>
        <dsp:cNvSpPr/>
      </dsp:nvSpPr>
      <dsp:spPr>
        <a:xfrm>
          <a:off x="4165806" y="944384"/>
          <a:ext cx="1188996" cy="215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32" tIns="0" rIns="0" bIns="0" numCol="1" spcCol="1270" anchor="t" anchorCtr="0">
          <a:noAutofit/>
        </a:bodyPr>
        <a:lstStyle/>
        <a:p>
          <a:pPr lvl="0" algn="l" defTabSz="666750">
            <a:lnSpc>
              <a:spcPct val="90000"/>
            </a:lnSpc>
            <a:spcBef>
              <a:spcPct val="0"/>
            </a:spcBef>
            <a:spcAft>
              <a:spcPct val="35000"/>
            </a:spcAft>
          </a:pPr>
          <a:r>
            <a:rPr lang="en-US" sz="1500" kern="1200" dirty="0" smtClean="0">
              <a:solidFill>
                <a:srgbClr val="00497B"/>
              </a:solidFill>
            </a:rPr>
            <a:t>Local selection of up to top 3 per country</a:t>
          </a:r>
        </a:p>
        <a:p>
          <a:pPr lvl="0" algn="l" defTabSz="666750">
            <a:lnSpc>
              <a:spcPct val="90000"/>
            </a:lnSpc>
            <a:spcBef>
              <a:spcPct val="0"/>
            </a:spcBef>
            <a:spcAft>
              <a:spcPct val="35000"/>
            </a:spcAft>
          </a:pPr>
          <a:r>
            <a:rPr lang="en-US" sz="1500" kern="1200" dirty="0" smtClean="0">
              <a:solidFill>
                <a:srgbClr val="00497B"/>
              </a:solidFill>
            </a:rPr>
            <a:t>(02/2019)</a:t>
          </a:r>
          <a:endParaRPr lang="de-AT" sz="1500" kern="1200" dirty="0">
            <a:solidFill>
              <a:srgbClr val="00497B"/>
            </a:solidFill>
          </a:endParaRPr>
        </a:p>
      </dsp:txBody>
      <dsp:txXfrm>
        <a:off x="4165806" y="944384"/>
        <a:ext cx="1188996" cy="215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CD105-2BE3-44B6-9816-0E8D0AADE5F6}">
      <dsp:nvSpPr>
        <dsp:cNvPr id="0" name=""/>
        <dsp:cNvSpPr/>
      </dsp:nvSpPr>
      <dsp:spPr>
        <a:xfrm>
          <a:off x="3381" y="378989"/>
          <a:ext cx="2122341" cy="2122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800" tIns="17780" rIns="116800" bIns="17780" numCol="1" spcCol="1270" anchor="ctr" anchorCtr="0">
          <a:noAutofit/>
        </a:bodyPr>
        <a:lstStyle/>
        <a:p>
          <a:pPr lvl="0" algn="ctr" defTabSz="622300">
            <a:lnSpc>
              <a:spcPct val="90000"/>
            </a:lnSpc>
            <a:spcBef>
              <a:spcPct val="0"/>
            </a:spcBef>
            <a:spcAft>
              <a:spcPct val="35000"/>
            </a:spcAft>
          </a:pPr>
          <a:r>
            <a:rPr lang="de-DE" sz="1400" kern="1200" dirty="0" smtClean="0">
              <a:solidFill>
                <a:srgbClr val="00497B"/>
              </a:solidFill>
              <a:latin typeface="Arial" panose="020B0604020202020204" pitchFamily="34" charset="0"/>
              <a:cs typeface="Arial" panose="020B0604020202020204" pitchFamily="34" charset="0"/>
            </a:rPr>
            <a:t>German B1 (</a:t>
          </a:r>
          <a:r>
            <a:rPr lang="de-DE" sz="1400" kern="1200" dirty="0" err="1" smtClean="0">
              <a:solidFill>
                <a:srgbClr val="00497B"/>
              </a:solidFill>
              <a:latin typeface="Arial" panose="020B0604020202020204" pitchFamily="34" charset="0"/>
              <a:cs typeface="Arial" panose="020B0604020202020204" pitchFamily="34" charset="0"/>
            </a:rPr>
            <a:t>trainee</a:t>
          </a:r>
          <a:r>
            <a:rPr lang="de-DE" sz="1400" kern="1200" dirty="0" smtClean="0">
              <a:solidFill>
                <a:srgbClr val="00497B"/>
              </a:solidFill>
              <a:latin typeface="Arial" panose="020B0604020202020204" pitchFamily="34" charset="0"/>
              <a:cs typeface="Arial" panose="020B0604020202020204" pitchFamily="34" charset="0"/>
            </a:rPr>
            <a:t>) / A2 (intern) </a:t>
          </a:r>
        </a:p>
        <a:p>
          <a:pPr lvl="0" algn="ctr" defTabSz="622300">
            <a:lnSpc>
              <a:spcPct val="90000"/>
            </a:lnSpc>
            <a:spcBef>
              <a:spcPct val="0"/>
            </a:spcBef>
            <a:spcAft>
              <a:spcPct val="35000"/>
            </a:spcAft>
          </a:pPr>
          <a:r>
            <a:rPr lang="de-DE" sz="1400" kern="1200" dirty="0" smtClean="0">
              <a:solidFill>
                <a:srgbClr val="00497B"/>
              </a:solidFill>
              <a:latin typeface="Arial" panose="020B0604020202020204" pitchFamily="34" charset="0"/>
              <a:cs typeface="Arial" panose="020B0604020202020204" pitchFamily="34" charset="0"/>
            </a:rPr>
            <a:t>&amp; </a:t>
          </a:r>
        </a:p>
        <a:p>
          <a:pPr lvl="0" algn="ctr" defTabSz="622300">
            <a:lnSpc>
              <a:spcPct val="90000"/>
            </a:lnSpc>
            <a:spcBef>
              <a:spcPct val="0"/>
            </a:spcBef>
            <a:spcAft>
              <a:spcPct val="35000"/>
            </a:spcAft>
          </a:pPr>
          <a:r>
            <a:rPr lang="de-DE" sz="1400" kern="1200" dirty="0" err="1" smtClean="0">
              <a:solidFill>
                <a:srgbClr val="00497B"/>
              </a:solidFill>
              <a:latin typeface="Arial" panose="020B0604020202020204" pitchFamily="34" charset="0"/>
              <a:cs typeface="Arial" panose="020B0604020202020204" pitchFamily="34" charset="0"/>
            </a:rPr>
            <a:t>excellent</a:t>
          </a:r>
          <a:r>
            <a:rPr lang="de-DE" sz="1400" kern="1200" dirty="0" smtClean="0">
              <a:solidFill>
                <a:srgbClr val="00497B"/>
              </a:solidFill>
              <a:latin typeface="Arial" panose="020B0604020202020204" pitchFamily="34" charset="0"/>
              <a:cs typeface="Arial" panose="020B0604020202020204" pitchFamily="34" charset="0"/>
            </a:rPr>
            <a:t> English</a:t>
          </a:r>
          <a:endParaRPr lang="de-AT" sz="1400" kern="1200" dirty="0">
            <a:solidFill>
              <a:srgbClr val="00497B"/>
            </a:solidFill>
            <a:latin typeface="Arial" panose="020B0604020202020204" pitchFamily="34" charset="0"/>
            <a:cs typeface="Arial" panose="020B0604020202020204" pitchFamily="34" charset="0"/>
          </a:endParaRPr>
        </a:p>
      </dsp:txBody>
      <dsp:txXfrm>
        <a:off x="314191" y="689799"/>
        <a:ext cx="1500721" cy="1500721"/>
      </dsp:txXfrm>
    </dsp:sp>
    <dsp:sp modelId="{95975E41-BD2F-4A24-B2AF-23CFBC4DF355}">
      <dsp:nvSpPr>
        <dsp:cNvPr id="0" name=""/>
        <dsp:cNvSpPr/>
      </dsp:nvSpPr>
      <dsp:spPr>
        <a:xfrm>
          <a:off x="1701254" y="378989"/>
          <a:ext cx="2122341" cy="2122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800" tIns="17780" rIns="11680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native language: </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Slovenian </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Bosnian</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Croatian</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Serbian</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 Montenegrin</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 Macedonian</a:t>
          </a:r>
          <a:endParaRPr lang="de-AT" sz="1400" kern="1200" dirty="0">
            <a:solidFill>
              <a:srgbClr val="00497B"/>
            </a:solidFill>
            <a:latin typeface="Arial" panose="020B0604020202020204" pitchFamily="34" charset="0"/>
            <a:cs typeface="Arial" panose="020B0604020202020204" pitchFamily="34" charset="0"/>
          </a:endParaRPr>
        </a:p>
      </dsp:txBody>
      <dsp:txXfrm>
        <a:off x="2012064" y="689799"/>
        <a:ext cx="1500721" cy="1500721"/>
      </dsp:txXfrm>
    </dsp:sp>
    <dsp:sp modelId="{54045580-52D5-401B-A669-7623B1A7A4A3}">
      <dsp:nvSpPr>
        <dsp:cNvPr id="0" name=""/>
        <dsp:cNvSpPr/>
      </dsp:nvSpPr>
      <dsp:spPr>
        <a:xfrm>
          <a:off x="3399126" y="378989"/>
          <a:ext cx="2122341" cy="2122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800" tIns="17780" rIns="11680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Alumni and students of business, economics or law at an accredited university</a:t>
          </a:r>
          <a:endParaRPr lang="de-AT" sz="1400" kern="1200" dirty="0">
            <a:solidFill>
              <a:srgbClr val="00497B"/>
            </a:solidFill>
            <a:latin typeface="Arial" panose="020B0604020202020204" pitchFamily="34" charset="0"/>
            <a:cs typeface="Arial" panose="020B0604020202020204" pitchFamily="34" charset="0"/>
          </a:endParaRPr>
        </a:p>
      </dsp:txBody>
      <dsp:txXfrm>
        <a:off x="3709936" y="689799"/>
        <a:ext cx="1500721" cy="1500721"/>
      </dsp:txXfrm>
    </dsp:sp>
    <dsp:sp modelId="{116F9984-1A84-435A-9AB0-816413A19AC1}">
      <dsp:nvSpPr>
        <dsp:cNvPr id="0" name=""/>
        <dsp:cNvSpPr/>
      </dsp:nvSpPr>
      <dsp:spPr>
        <a:xfrm>
          <a:off x="5096999" y="378989"/>
          <a:ext cx="2122341" cy="2122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800" tIns="17780" rIns="11680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max. 27 years at the time of application</a:t>
          </a:r>
          <a:endParaRPr lang="de-AT" sz="1400" kern="1200" dirty="0">
            <a:solidFill>
              <a:srgbClr val="00497B"/>
            </a:solidFill>
            <a:latin typeface="Arial" panose="020B0604020202020204" pitchFamily="34" charset="0"/>
            <a:cs typeface="Arial" panose="020B0604020202020204" pitchFamily="34" charset="0"/>
          </a:endParaRPr>
        </a:p>
      </dsp:txBody>
      <dsp:txXfrm>
        <a:off x="5407809" y="689799"/>
        <a:ext cx="1500721" cy="1500721"/>
      </dsp:txXfrm>
    </dsp:sp>
    <dsp:sp modelId="{52A7535C-1655-4CE7-825B-D9BD0FD61E07}">
      <dsp:nvSpPr>
        <dsp:cNvPr id="0" name=""/>
        <dsp:cNvSpPr/>
      </dsp:nvSpPr>
      <dsp:spPr>
        <a:xfrm>
          <a:off x="6794872" y="378989"/>
          <a:ext cx="2238242" cy="2122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800" tIns="17780" rIns="11680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strong communication skills</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 flexibility</a:t>
          </a:r>
        </a:p>
        <a:p>
          <a:pPr lvl="0" algn="ctr" defTabSz="622300">
            <a:lnSpc>
              <a:spcPct val="90000"/>
            </a:lnSpc>
            <a:spcBef>
              <a:spcPct val="0"/>
            </a:spcBef>
            <a:spcAft>
              <a:spcPct val="35000"/>
            </a:spcAft>
          </a:pPr>
          <a:r>
            <a:rPr lang="en-US" sz="1400" kern="1200" dirty="0" smtClean="0">
              <a:solidFill>
                <a:srgbClr val="00497B"/>
              </a:solidFill>
              <a:latin typeface="Arial" panose="020B0604020202020204" pitchFamily="34" charset="0"/>
              <a:cs typeface="Arial" panose="020B0604020202020204" pitchFamily="34" charset="0"/>
            </a:rPr>
            <a:t>analytical and practical thinking</a:t>
          </a:r>
          <a:endParaRPr lang="de-AT" sz="1400" kern="1200" dirty="0">
            <a:solidFill>
              <a:srgbClr val="00497B"/>
            </a:solidFill>
            <a:latin typeface="Arial" panose="020B0604020202020204" pitchFamily="34" charset="0"/>
            <a:cs typeface="Arial" panose="020B0604020202020204" pitchFamily="34" charset="0"/>
          </a:endParaRPr>
        </a:p>
      </dsp:txBody>
      <dsp:txXfrm>
        <a:off x="7122655" y="689799"/>
        <a:ext cx="1582676" cy="150072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29FB46-C2C6-4E2C-8D1D-41BFA1A92218}" type="datetimeFigureOut">
              <a:rPr lang="de-AT" smtClean="0"/>
              <a:t>30.08.2018</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1B56E5-77E4-42D3-860C-6A1C8BFF2E11}" type="slidenum">
              <a:rPr lang="de-AT" smtClean="0"/>
              <a:t>‹Nr.›</a:t>
            </a:fld>
            <a:endParaRPr lang="de-AT"/>
          </a:p>
        </p:txBody>
      </p:sp>
    </p:spTree>
    <p:extLst>
      <p:ext uri="{BB962C8B-B14F-4D97-AF65-F5344CB8AC3E}">
        <p14:creationId xmlns:p14="http://schemas.microsoft.com/office/powerpoint/2010/main" val="4207333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07E84-3EC9-4CDC-A53C-DB183F94B80A}" type="datetimeFigureOut">
              <a:rPr lang="de-AT" smtClean="0"/>
              <a:t>30.08.2018</a:t>
            </a:fld>
            <a:endParaRPr lang="de-AT"/>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EAD97-7065-4B4D-A44F-A1B49DADEB7A}" type="slidenum">
              <a:rPr lang="de-AT" smtClean="0"/>
              <a:t>‹Nr.›</a:t>
            </a:fld>
            <a:endParaRPr lang="de-AT"/>
          </a:p>
        </p:txBody>
      </p:sp>
    </p:spTree>
    <p:extLst>
      <p:ext uri="{BB962C8B-B14F-4D97-AF65-F5344CB8AC3E}">
        <p14:creationId xmlns:p14="http://schemas.microsoft.com/office/powerpoint/2010/main" val="315038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Each year, the </a:t>
            </a:r>
            <a:r>
              <a:rPr lang="en-US" dirty="0" err="1" smtClean="0"/>
              <a:t>Steiermärkische</a:t>
            </a:r>
            <a:r>
              <a:rPr lang="en-US" dirty="0" smtClean="0"/>
              <a:t> </a:t>
            </a:r>
            <a:r>
              <a:rPr lang="en-US" dirty="0" err="1" smtClean="0"/>
              <a:t>Sparkasse</a:t>
            </a:r>
            <a:r>
              <a:rPr lang="en-US" dirty="0" smtClean="0"/>
              <a:t>, in cooperation with the Karl</a:t>
            </a:r>
            <a:r>
              <a:rPr lang="en-US" baseline="0" dirty="0" smtClean="0"/>
              <a:t>-</a:t>
            </a:r>
            <a:r>
              <a:rPr lang="en-US" baseline="0" dirty="0" err="1" smtClean="0"/>
              <a:t>Franzens</a:t>
            </a:r>
            <a:r>
              <a:rPr lang="en-US" baseline="0" dirty="0" smtClean="0"/>
              <a:t> University of Graz, University of Technology, University of Music and Performing Arts and </a:t>
            </a:r>
            <a:r>
              <a:rPr lang="en-US" baseline="0" dirty="0" err="1" smtClean="0"/>
              <a:t>Montan</a:t>
            </a:r>
            <a:r>
              <a:rPr lang="en-US" baseline="0" dirty="0" smtClean="0"/>
              <a:t> University </a:t>
            </a:r>
            <a:r>
              <a:rPr lang="en-US" dirty="0" smtClean="0"/>
              <a:t>offers around 14 scholarships to students  from South</a:t>
            </a:r>
            <a:r>
              <a:rPr lang="en-US" baseline="0" dirty="0" smtClean="0"/>
              <a:t> East European </a:t>
            </a:r>
            <a:r>
              <a:rPr lang="en-US" dirty="0" smtClean="0"/>
              <a:t>countries. The</a:t>
            </a:r>
            <a:r>
              <a:rPr lang="en-US" baseline="0" dirty="0" smtClean="0"/>
              <a:t> program supports </a:t>
            </a:r>
            <a:r>
              <a:rPr lang="en-US" baseline="0" noProof="0" dirty="0" smtClean="0"/>
              <a:t>young talented students </a:t>
            </a:r>
            <a:r>
              <a:rPr lang="en-US" baseline="0" dirty="0" smtClean="0"/>
              <a:t>to develop their skills and knowledge and gain professional experience in order to become  more competitive on the job market. </a:t>
            </a:r>
            <a:r>
              <a:rPr lang="en-US" dirty="0" smtClean="0"/>
              <a:t>The program runs each year from 1 September</a:t>
            </a:r>
            <a:r>
              <a:rPr lang="en-US" baseline="0" dirty="0" smtClean="0"/>
              <a:t> to </a:t>
            </a:r>
            <a:r>
              <a:rPr lang="en-US" dirty="0" smtClean="0"/>
              <a:t> 31 August</a:t>
            </a:r>
            <a:r>
              <a:rPr lang="en-US" baseline="0" dirty="0" smtClean="0"/>
              <a:t>.</a:t>
            </a:r>
            <a:endParaRPr lang="de-AT" dirty="0"/>
          </a:p>
        </p:txBody>
      </p:sp>
      <p:sp>
        <p:nvSpPr>
          <p:cNvPr id="4" name="Foliennummernplatzhalter 3"/>
          <p:cNvSpPr>
            <a:spLocks noGrp="1"/>
          </p:cNvSpPr>
          <p:nvPr>
            <p:ph type="sldNum" sz="quarter" idx="10"/>
          </p:nvPr>
        </p:nvSpPr>
        <p:spPr/>
        <p:txBody>
          <a:bodyPr/>
          <a:lstStyle/>
          <a:p>
            <a:fld id="{0C1EAD97-7065-4B4D-A44F-A1B49DADEB7A}" type="slidenum">
              <a:rPr lang="de-AT" smtClean="0"/>
              <a:t>2</a:t>
            </a:fld>
            <a:endParaRPr lang="de-AT"/>
          </a:p>
        </p:txBody>
      </p:sp>
    </p:spTree>
    <p:extLst>
      <p:ext uri="{BB962C8B-B14F-4D97-AF65-F5344CB8AC3E}">
        <p14:creationId xmlns:p14="http://schemas.microsoft.com/office/powerpoint/2010/main" val="78220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To allow young people to achieve their professional and personal potential, preferably in the countries where they originate from. In this way we want to make a tangible contribution to our region:</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Becoming a better place to live by supporting young people with high-potential, providing them with valuable cross-border experiences and a good start in their careers;</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Creating networks: the Best of South-East participants come from all countries in the region, these networks should ‘‘stay alive‘‘ also after the program.</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,,To give enterprising people an opportunity‘‘ is a part of the Spa</a:t>
            </a:r>
            <a:r>
              <a:rPr kumimoji="0" lang="sl-SI" sz="2000" b="0" i="0" u="none" strike="noStrike" kern="1200" cap="none" spc="0" normalizeH="0" baseline="0" noProof="0" dirty="0" smtClean="0">
                <a:ln>
                  <a:noFill/>
                </a:ln>
                <a:solidFill>
                  <a:prstClr val="black"/>
                </a:solidFill>
                <a:effectLst/>
                <a:uLnTx/>
                <a:uFillTx/>
                <a:latin typeface="+mn-lt"/>
                <a:ea typeface="+mn-ea"/>
                <a:cs typeface="+mn-cs"/>
              </a:rPr>
              <a:t>r</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kasse</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core philosophy, this is also what we aim to do for our ‚,Best of South-East‘‘ participants.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Foliennummernplatzhalter 3"/>
          <p:cNvSpPr>
            <a:spLocks noGrp="1"/>
          </p:cNvSpPr>
          <p:nvPr>
            <p:ph type="sldNum" sz="quarter" idx="10"/>
          </p:nvPr>
        </p:nvSpPr>
        <p:spPr/>
        <p:txBody>
          <a:bodyPr/>
          <a:lstStyle/>
          <a:p>
            <a:fld id="{0C1EAD97-7065-4B4D-A44F-A1B49DADEB7A}" type="slidenum">
              <a:rPr lang="de-AT" smtClean="0"/>
              <a:t>4</a:t>
            </a:fld>
            <a:endParaRPr lang="de-AT"/>
          </a:p>
        </p:txBody>
      </p:sp>
    </p:spTree>
    <p:extLst>
      <p:ext uri="{BB962C8B-B14F-4D97-AF65-F5344CB8AC3E}">
        <p14:creationId xmlns:p14="http://schemas.microsoft.com/office/powerpoint/2010/main" val="392210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difference</a:t>
            </a:r>
            <a:r>
              <a:rPr lang="en-US" baseline="0" dirty="0" smtClean="0"/>
              <a:t> between the two programs:</a:t>
            </a:r>
          </a:p>
          <a:p>
            <a:r>
              <a:rPr lang="en-US" baseline="0" dirty="0" smtClean="0"/>
              <a:t>10 months or two months training in different departments of the bank, the trainees must spend the final month in their home country</a:t>
            </a:r>
            <a:r>
              <a:rPr lang="en-US" b="0" baseline="0" dirty="0" smtClean="0"/>
              <a:t>; </a:t>
            </a:r>
          </a:p>
          <a:p>
            <a:r>
              <a:rPr lang="en-US" b="1" baseline="0" dirty="0" smtClean="0">
                <a:solidFill>
                  <a:srgbClr val="FF0000"/>
                </a:solidFill>
              </a:rPr>
              <a:t>the interns can choose to spend one month in their home country *) depending on availability of funds.</a:t>
            </a:r>
          </a:p>
          <a:p>
            <a:endParaRPr lang="en-US" dirty="0" smtClean="0"/>
          </a:p>
          <a:p>
            <a:r>
              <a:rPr lang="en-US" dirty="0" smtClean="0"/>
              <a:t>Trainees selected for the program must complete a minimum of 16 ECTS/academic year at the University of Graz</a:t>
            </a:r>
          </a:p>
          <a:p>
            <a:r>
              <a:rPr lang="en-US" dirty="0" smtClean="0"/>
              <a:t>Interns selected for the program must complete a minimum of 30 ECTS/academic year at the University of Graz</a:t>
            </a:r>
          </a:p>
          <a:p>
            <a:endParaRPr lang="de-AT" dirty="0"/>
          </a:p>
        </p:txBody>
      </p:sp>
      <p:sp>
        <p:nvSpPr>
          <p:cNvPr id="4" name="Foliennummernplatzhalter 3"/>
          <p:cNvSpPr>
            <a:spLocks noGrp="1"/>
          </p:cNvSpPr>
          <p:nvPr>
            <p:ph type="sldNum" sz="quarter" idx="10"/>
          </p:nvPr>
        </p:nvSpPr>
        <p:spPr/>
        <p:txBody>
          <a:bodyPr/>
          <a:lstStyle/>
          <a:p>
            <a:fld id="{0C1EAD97-7065-4B4D-A44F-A1B49DADEB7A}" type="slidenum">
              <a:rPr lang="de-AT" smtClean="0"/>
              <a:t>6</a:t>
            </a:fld>
            <a:endParaRPr lang="de-AT"/>
          </a:p>
        </p:txBody>
      </p:sp>
    </p:spTree>
    <p:extLst>
      <p:ext uri="{BB962C8B-B14F-4D97-AF65-F5344CB8AC3E}">
        <p14:creationId xmlns:p14="http://schemas.microsoft.com/office/powerpoint/2010/main" val="410650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C1EAD97-7065-4B4D-A44F-A1B49DADEB7A}" type="slidenum">
              <a:rPr lang="de-AT" smtClean="0"/>
              <a:t>10</a:t>
            </a:fld>
            <a:endParaRPr lang="de-AT"/>
          </a:p>
        </p:txBody>
      </p:sp>
    </p:spTree>
    <p:extLst>
      <p:ext uri="{BB962C8B-B14F-4D97-AF65-F5344CB8AC3E}">
        <p14:creationId xmlns:p14="http://schemas.microsoft.com/office/powerpoint/2010/main" val="12932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You have</a:t>
            </a:r>
            <a:r>
              <a:rPr lang="en-US" baseline="0" dirty="0" smtClean="0"/>
              <a:t> a good knowledge of English and German (German: B1 for Trainees, A2 for Interns).</a:t>
            </a:r>
            <a:endParaRPr lang="en-US" dirty="0" smtClean="0"/>
          </a:p>
          <a:p>
            <a:r>
              <a:rPr lang="en-US" dirty="0" smtClean="0"/>
              <a:t>Your native language is: Slovenian, Bosnian, Croatian, Serbian, Montenegrin or Macedonian</a:t>
            </a:r>
          </a:p>
          <a:p>
            <a:r>
              <a:rPr lang="en-US" dirty="0" smtClean="0"/>
              <a:t>You have a degree or you are a student in the last third of your studies in business, economics or law with very good marks</a:t>
            </a:r>
          </a:p>
          <a:p>
            <a:r>
              <a:rPr lang="en-US" dirty="0" smtClean="0"/>
              <a:t>Your age: max. 27 years at the time of application</a:t>
            </a:r>
          </a:p>
          <a:p>
            <a:r>
              <a:rPr lang="en-US" dirty="0" smtClean="0"/>
              <a:t>You</a:t>
            </a:r>
            <a:r>
              <a:rPr lang="en-US" baseline="0" dirty="0" smtClean="0"/>
              <a:t> have</a:t>
            </a:r>
            <a:r>
              <a:rPr lang="en-US" dirty="0" smtClean="0"/>
              <a:t> dedication, strong communications skills, flexibility, analytical and practical economic </a:t>
            </a:r>
            <a:r>
              <a:rPr lang="en-US" dirty="0" err="1" smtClean="0"/>
              <a:t>knowlegde</a:t>
            </a:r>
            <a:endParaRPr lang="de-AT" dirty="0"/>
          </a:p>
        </p:txBody>
      </p:sp>
      <p:sp>
        <p:nvSpPr>
          <p:cNvPr id="4" name="Foliennummernplatzhalter 3"/>
          <p:cNvSpPr>
            <a:spLocks noGrp="1"/>
          </p:cNvSpPr>
          <p:nvPr>
            <p:ph type="sldNum" sz="quarter" idx="10"/>
          </p:nvPr>
        </p:nvSpPr>
        <p:spPr/>
        <p:txBody>
          <a:bodyPr/>
          <a:lstStyle/>
          <a:p>
            <a:fld id="{0C1EAD97-7065-4B4D-A44F-A1B49DADEB7A}" type="slidenum">
              <a:rPr lang="de-AT" smtClean="0"/>
              <a:t>11</a:t>
            </a:fld>
            <a:endParaRPr lang="de-AT"/>
          </a:p>
        </p:txBody>
      </p:sp>
    </p:spTree>
    <p:extLst>
      <p:ext uri="{BB962C8B-B14F-4D97-AF65-F5344CB8AC3E}">
        <p14:creationId xmlns:p14="http://schemas.microsoft.com/office/powerpoint/2010/main" val="2442301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Brandillustration">
    <p:spTree>
      <p:nvGrpSpPr>
        <p:cNvPr id="1" name=""/>
        <p:cNvGrpSpPr/>
        <p:nvPr/>
      </p:nvGrpSpPr>
      <p:grpSpPr>
        <a:xfrm>
          <a:off x="0" y="0"/>
          <a:ext cx="0" cy="0"/>
          <a:chOff x="0" y="0"/>
          <a:chExt cx="0" cy="0"/>
        </a:xfrm>
      </p:grpSpPr>
      <p:pic>
        <p:nvPicPr>
          <p:cNvPr id="14" name="Grafik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43127" b="20531"/>
          <a:stretch/>
        </p:blipFill>
        <p:spPr>
          <a:xfrm>
            <a:off x="-36512" y="-16222"/>
            <a:ext cx="4824536" cy="4316164"/>
          </a:xfrm>
          <a:prstGeom prst="rect">
            <a:avLst/>
          </a:prstGeom>
        </p:spPr>
      </p:pic>
      <p:sp>
        <p:nvSpPr>
          <p:cNvPr id="11" name="Rechteck 10"/>
          <p:cNvSpPr/>
          <p:nvPr userDrawn="1"/>
        </p:nvSpPr>
        <p:spPr>
          <a:xfrm>
            <a:off x="0" y="4299942"/>
            <a:ext cx="9144000" cy="843558"/>
          </a:xfrm>
          <a:prstGeom prst="rect">
            <a:avLst/>
          </a:prstGeom>
          <a:solidFill>
            <a:srgbClr val="BCE4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Titel 17"/>
          <p:cNvSpPr>
            <a:spLocks noGrp="1"/>
          </p:cNvSpPr>
          <p:nvPr>
            <p:ph type="title"/>
          </p:nvPr>
        </p:nvSpPr>
        <p:spPr>
          <a:xfrm>
            <a:off x="374848" y="1563562"/>
            <a:ext cx="8229600" cy="576065"/>
          </a:xfrm>
          <a:prstGeom prst="rect">
            <a:avLst/>
          </a:prstGeom>
        </p:spPr>
        <p:txBody>
          <a:bodyPr/>
          <a:lstStyle>
            <a:lvl1pPr>
              <a:defRPr b="1" i="0" u="none" baseline="0">
                <a:solidFill>
                  <a:schemeClr val="bg1"/>
                </a:solidFill>
              </a:defRPr>
            </a:lvl1pPr>
          </a:lstStyle>
          <a:p>
            <a:r>
              <a:rPr lang="de-DE" smtClean="0"/>
              <a:t>Titelmasterformat durch Klicken bearbeiten</a:t>
            </a:r>
            <a:endParaRPr lang="de-AT" dirty="0"/>
          </a:p>
        </p:txBody>
      </p:sp>
      <p:sp>
        <p:nvSpPr>
          <p:cNvPr id="25" name="Textplatzhalter 24"/>
          <p:cNvSpPr>
            <a:spLocks noGrp="1"/>
          </p:cNvSpPr>
          <p:nvPr>
            <p:ph type="body" sz="quarter" idx="13" hasCustomPrompt="1"/>
          </p:nvPr>
        </p:nvSpPr>
        <p:spPr>
          <a:xfrm>
            <a:off x="375762" y="2067544"/>
            <a:ext cx="8064500" cy="792163"/>
          </a:xfrm>
          <a:prstGeom prst="rect">
            <a:avLst/>
          </a:prstGeom>
        </p:spPr>
        <p:txBody>
          <a:bodyPr/>
          <a:lstStyle>
            <a:lvl1pPr marL="0" indent="0">
              <a:buFontTx/>
              <a:buNone/>
              <a:defRPr sz="2000" baseline="0">
                <a:solidFill>
                  <a:schemeClr val="bg1"/>
                </a:solidFill>
              </a:defRPr>
            </a:lvl1pPr>
          </a:lstStyle>
          <a:p>
            <a:pPr lvl="0"/>
            <a:r>
              <a:rPr lang="de-DE" dirty="0" smtClean="0"/>
              <a:t>Formatvorlage des Untertitels durch Klicken bearbeiten</a:t>
            </a:r>
          </a:p>
        </p:txBody>
      </p:sp>
      <p:sp>
        <p:nvSpPr>
          <p:cNvPr id="26" name="Textplatzhalter 24"/>
          <p:cNvSpPr>
            <a:spLocks noGrp="1"/>
          </p:cNvSpPr>
          <p:nvPr>
            <p:ph type="body" sz="quarter" idx="14" hasCustomPrompt="1"/>
          </p:nvPr>
        </p:nvSpPr>
        <p:spPr>
          <a:xfrm>
            <a:off x="373768" y="2931715"/>
            <a:ext cx="8064500" cy="792163"/>
          </a:xfrm>
          <a:prstGeom prst="rect">
            <a:avLst/>
          </a:prstGeom>
        </p:spPr>
        <p:txBody>
          <a:bodyPr>
            <a:normAutofit/>
          </a:bodyPr>
          <a:lstStyle>
            <a:lvl1pPr marL="0" indent="0">
              <a:buFontTx/>
              <a:buNone/>
              <a:defRPr sz="1000" baseline="0">
                <a:solidFill>
                  <a:schemeClr val="bg1"/>
                </a:solidFill>
              </a:defRPr>
            </a:lvl1pPr>
          </a:lstStyle>
          <a:p>
            <a:pPr lvl="0"/>
            <a:r>
              <a:rPr lang="de-DE" dirty="0" smtClean="0"/>
              <a:t>Optionale Informationen</a:t>
            </a: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818" y="4515966"/>
            <a:ext cx="1721910" cy="400666"/>
          </a:xfrm>
          <a:prstGeom prst="rect">
            <a:avLst/>
          </a:prstGeom>
        </p:spPr>
      </p:pic>
    </p:spTree>
    <p:extLst>
      <p:ext uri="{BB962C8B-B14F-4D97-AF65-F5344CB8AC3E}">
        <p14:creationId xmlns:p14="http://schemas.microsoft.com/office/powerpoint/2010/main" val="3965419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 Text weiss">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userDrawn="1"/>
        </p:nvSpPr>
        <p:spPr>
          <a:xfrm>
            <a:off x="0" y="4299942"/>
            <a:ext cx="9144000" cy="843558"/>
          </a:xfrm>
          <a:prstGeom prst="rect">
            <a:avLst/>
          </a:prstGeom>
          <a:solidFill>
            <a:srgbClr val="BCE4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itel 17"/>
          <p:cNvSpPr>
            <a:spLocks noGrp="1"/>
          </p:cNvSpPr>
          <p:nvPr>
            <p:ph type="title"/>
          </p:nvPr>
        </p:nvSpPr>
        <p:spPr>
          <a:xfrm>
            <a:off x="374848" y="1563562"/>
            <a:ext cx="8229600" cy="576065"/>
          </a:xfrm>
          <a:prstGeom prst="rect">
            <a:avLst/>
          </a:prstGeom>
        </p:spPr>
        <p:txBody>
          <a:bodyPr/>
          <a:lstStyle>
            <a:lvl1pPr>
              <a:defRPr b="1" i="0" u="none" baseline="0">
                <a:solidFill>
                  <a:schemeClr val="bg1"/>
                </a:solidFill>
              </a:defRPr>
            </a:lvl1pPr>
          </a:lstStyle>
          <a:p>
            <a:r>
              <a:rPr lang="de-DE" smtClean="0"/>
              <a:t>Titelmasterformat durch Klicken bearbeiten</a:t>
            </a:r>
            <a:endParaRPr lang="de-AT" dirty="0"/>
          </a:p>
        </p:txBody>
      </p:sp>
      <p:sp>
        <p:nvSpPr>
          <p:cNvPr id="11" name="Textplatzhalter 24"/>
          <p:cNvSpPr>
            <a:spLocks noGrp="1"/>
          </p:cNvSpPr>
          <p:nvPr>
            <p:ph type="body" sz="quarter" idx="13" hasCustomPrompt="1"/>
          </p:nvPr>
        </p:nvSpPr>
        <p:spPr>
          <a:xfrm>
            <a:off x="375762" y="2067544"/>
            <a:ext cx="8064500" cy="792163"/>
          </a:xfrm>
          <a:prstGeom prst="rect">
            <a:avLst/>
          </a:prstGeom>
        </p:spPr>
        <p:txBody>
          <a:bodyPr/>
          <a:lstStyle>
            <a:lvl1pPr marL="0" indent="0">
              <a:buFontTx/>
              <a:buNone/>
              <a:defRPr sz="2000" baseline="0">
                <a:solidFill>
                  <a:schemeClr val="bg1"/>
                </a:solidFill>
              </a:defRPr>
            </a:lvl1pPr>
          </a:lstStyle>
          <a:p>
            <a:pPr lvl="0"/>
            <a:r>
              <a:rPr lang="de-DE" dirty="0" smtClean="0"/>
              <a:t>Formatvorlage des Untertitels durch Klicken bearbeiten</a:t>
            </a:r>
          </a:p>
        </p:txBody>
      </p:sp>
      <p:sp>
        <p:nvSpPr>
          <p:cNvPr id="12" name="Textplatzhalter 24"/>
          <p:cNvSpPr>
            <a:spLocks noGrp="1"/>
          </p:cNvSpPr>
          <p:nvPr>
            <p:ph type="body" sz="quarter" idx="14" hasCustomPrompt="1"/>
          </p:nvPr>
        </p:nvSpPr>
        <p:spPr>
          <a:xfrm>
            <a:off x="373768" y="2931715"/>
            <a:ext cx="8064500" cy="792163"/>
          </a:xfrm>
          <a:prstGeom prst="rect">
            <a:avLst/>
          </a:prstGeom>
        </p:spPr>
        <p:txBody>
          <a:bodyPr>
            <a:normAutofit/>
          </a:bodyPr>
          <a:lstStyle>
            <a:lvl1pPr marL="0" indent="0">
              <a:buFontTx/>
              <a:buNone/>
              <a:defRPr sz="1000" baseline="0">
                <a:solidFill>
                  <a:schemeClr val="bg1"/>
                </a:solidFill>
              </a:defRPr>
            </a:lvl1pPr>
          </a:lstStyle>
          <a:p>
            <a:pPr lvl="0"/>
            <a:r>
              <a:rPr lang="de-DE" dirty="0" smtClean="0"/>
              <a:t>Optionale Informationen</a:t>
            </a:r>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818" y="4515966"/>
            <a:ext cx="1721910" cy="400666"/>
          </a:xfrm>
          <a:prstGeom prst="rect">
            <a:avLst/>
          </a:prstGeom>
        </p:spPr>
      </p:pic>
    </p:spTree>
    <p:extLst>
      <p:ext uri="{BB962C8B-B14F-4D97-AF65-F5344CB8AC3E}">
        <p14:creationId xmlns:p14="http://schemas.microsoft.com/office/powerpoint/2010/main" val="1183109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 Text dunkelblau">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userDrawn="1"/>
        </p:nvSpPr>
        <p:spPr>
          <a:xfrm>
            <a:off x="0" y="4299942"/>
            <a:ext cx="9144000" cy="843558"/>
          </a:xfrm>
          <a:prstGeom prst="rect">
            <a:avLst/>
          </a:prstGeom>
          <a:solidFill>
            <a:srgbClr val="BCE4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itel 17"/>
          <p:cNvSpPr>
            <a:spLocks noGrp="1"/>
          </p:cNvSpPr>
          <p:nvPr>
            <p:ph type="title" hasCustomPrompt="1"/>
          </p:nvPr>
        </p:nvSpPr>
        <p:spPr>
          <a:xfrm>
            <a:off x="374848" y="1563562"/>
            <a:ext cx="8229600" cy="936180"/>
          </a:xfrm>
          <a:prstGeom prst="rect">
            <a:avLst/>
          </a:prstGeom>
        </p:spPr>
        <p:txBody>
          <a:bodyPr/>
          <a:lstStyle>
            <a:lvl1pPr>
              <a:defRPr b="1" i="0" u="none" baseline="0">
                <a:solidFill>
                  <a:srgbClr val="00497B"/>
                </a:solidFill>
              </a:defRPr>
            </a:lvl1pPr>
          </a:lstStyle>
          <a:p>
            <a:r>
              <a:rPr lang="de-DE" dirty="0" smtClean="0"/>
              <a:t>Titelmasterformat durch</a:t>
            </a:r>
            <a:br>
              <a:rPr lang="de-DE" dirty="0" smtClean="0"/>
            </a:br>
            <a:r>
              <a:rPr lang="de-DE" dirty="0" smtClean="0"/>
              <a:t>Klicken bearbeiten</a:t>
            </a:r>
            <a:endParaRPr lang="de-AT" dirty="0"/>
          </a:p>
        </p:txBody>
      </p:sp>
      <p:sp>
        <p:nvSpPr>
          <p:cNvPr id="11" name="Textplatzhalter 24"/>
          <p:cNvSpPr>
            <a:spLocks noGrp="1"/>
          </p:cNvSpPr>
          <p:nvPr>
            <p:ph type="body" sz="quarter" idx="13" hasCustomPrompt="1"/>
          </p:nvPr>
        </p:nvSpPr>
        <p:spPr>
          <a:xfrm>
            <a:off x="375762" y="2499592"/>
            <a:ext cx="8064500" cy="792163"/>
          </a:xfrm>
          <a:prstGeom prst="rect">
            <a:avLst/>
          </a:prstGeom>
        </p:spPr>
        <p:txBody>
          <a:bodyPr/>
          <a:lstStyle>
            <a:lvl1pPr marL="0" indent="0">
              <a:buFontTx/>
              <a:buNone/>
              <a:defRPr sz="2000" baseline="0">
                <a:solidFill>
                  <a:srgbClr val="00497B"/>
                </a:solidFill>
              </a:defRPr>
            </a:lvl1pPr>
          </a:lstStyle>
          <a:p>
            <a:pPr lvl="0"/>
            <a:r>
              <a:rPr lang="de-DE" dirty="0" smtClean="0"/>
              <a:t>Formatvorlage des Untertitels</a:t>
            </a:r>
          </a:p>
          <a:p>
            <a:pPr lvl="0"/>
            <a:r>
              <a:rPr lang="de-DE" dirty="0" smtClean="0"/>
              <a:t>durch Klicken bearbeiten</a:t>
            </a:r>
          </a:p>
        </p:txBody>
      </p:sp>
      <p:sp>
        <p:nvSpPr>
          <p:cNvPr id="14" name="Textplatzhalter 24"/>
          <p:cNvSpPr>
            <a:spLocks noGrp="1"/>
          </p:cNvSpPr>
          <p:nvPr>
            <p:ph type="body" sz="quarter" idx="14" hasCustomPrompt="1"/>
          </p:nvPr>
        </p:nvSpPr>
        <p:spPr>
          <a:xfrm>
            <a:off x="373768" y="3363763"/>
            <a:ext cx="8064500" cy="792163"/>
          </a:xfrm>
          <a:prstGeom prst="rect">
            <a:avLst/>
          </a:prstGeom>
        </p:spPr>
        <p:txBody>
          <a:bodyPr>
            <a:normAutofit/>
          </a:bodyPr>
          <a:lstStyle>
            <a:lvl1pPr marL="0" indent="0">
              <a:buFontTx/>
              <a:buNone/>
              <a:defRPr sz="1000" baseline="0">
                <a:solidFill>
                  <a:srgbClr val="00497B"/>
                </a:solidFill>
              </a:defRPr>
            </a:lvl1pPr>
          </a:lstStyle>
          <a:p>
            <a:pPr lvl="0"/>
            <a:r>
              <a:rPr lang="de-DE" dirty="0" smtClean="0"/>
              <a:t>Optionale Informationen</a:t>
            </a:r>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818" y="4515966"/>
            <a:ext cx="1721910" cy="400666"/>
          </a:xfrm>
          <a:prstGeom prst="rect">
            <a:avLst/>
          </a:prstGeom>
        </p:spPr>
      </p:pic>
    </p:spTree>
    <p:extLst>
      <p:ext uri="{BB962C8B-B14F-4D97-AF65-F5344CB8AC3E}">
        <p14:creationId xmlns:p14="http://schemas.microsoft.com/office/powerpoint/2010/main" val="3746755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e-Folie_nur-Titel">
    <p:spTree>
      <p:nvGrpSpPr>
        <p:cNvPr id="1" name=""/>
        <p:cNvGrpSpPr/>
        <p:nvPr/>
      </p:nvGrpSpPr>
      <p:grpSpPr>
        <a:xfrm>
          <a:off x="0" y="0"/>
          <a:ext cx="0" cy="0"/>
          <a:chOff x="0" y="0"/>
          <a:chExt cx="0" cy="0"/>
        </a:xfrm>
      </p:grpSpPr>
      <p:sp>
        <p:nvSpPr>
          <p:cNvPr id="12" name="Titel 11"/>
          <p:cNvSpPr>
            <a:spLocks noGrp="1"/>
          </p:cNvSpPr>
          <p:nvPr>
            <p:ph type="title"/>
          </p:nvPr>
        </p:nvSpPr>
        <p:spPr>
          <a:xfrm>
            <a:off x="457200" y="206375"/>
            <a:ext cx="8229600" cy="857250"/>
          </a:xfrm>
          <a:prstGeom prst="rect">
            <a:avLst/>
          </a:prstGeom>
        </p:spPr>
        <p:txBody>
          <a:bodyPr/>
          <a:lstStyle>
            <a:lvl1pPr>
              <a:defRPr b="1" i="0" u="none" baseline="0">
                <a:solidFill>
                  <a:srgbClr val="00497B"/>
                </a:solidFill>
              </a:defRPr>
            </a:lvl1pPr>
          </a:lstStyle>
          <a:p>
            <a:r>
              <a:rPr lang="de-DE" smtClean="0"/>
              <a:t>Titelmasterformat durch Klicken bearbeiten</a:t>
            </a:r>
            <a:endParaRPr lang="de-AT" dirty="0"/>
          </a:p>
        </p:txBody>
      </p:sp>
      <p:sp>
        <p:nvSpPr>
          <p:cNvPr id="14" name="Textplatzhalter 13"/>
          <p:cNvSpPr>
            <a:spLocks noGrp="1"/>
          </p:cNvSpPr>
          <p:nvPr>
            <p:ph type="body" sz="quarter" idx="10"/>
          </p:nvPr>
        </p:nvSpPr>
        <p:spPr>
          <a:xfrm>
            <a:off x="457496" y="1131888"/>
            <a:ext cx="8208912" cy="3024038"/>
          </a:xfrm>
          <a:prstGeom prst="rect">
            <a:avLst/>
          </a:prstGeom>
        </p:spPr>
        <p:txBody>
          <a:bodyPr/>
          <a:lstStyle>
            <a:lvl1pPr marL="0" indent="0">
              <a:buFont typeface="Wingdings" panose="05000000000000000000" pitchFamily="2" charset="2"/>
              <a:buNone/>
              <a:defRPr sz="2000" baseline="0"/>
            </a:lvl1pPr>
            <a:lvl2pPr>
              <a:defRPr sz="2000" baseline="0"/>
            </a:lvl2pPr>
            <a:lvl3pPr>
              <a:defRPr sz="2000" baseline="0"/>
            </a:lvl3pPr>
            <a:lvl4pPr>
              <a:defRPr sz="2000" baseline="0"/>
            </a:lvl4pPr>
            <a:lvl5pPr>
              <a:defRPr sz="2000" baseline="0"/>
            </a:lvl5pPr>
          </a:lstStyle>
          <a:p>
            <a:pPr lvl="0"/>
            <a:r>
              <a:rPr lang="de-DE" smtClean="0"/>
              <a:t>Textmasterformat bearbeiten</a:t>
            </a:r>
          </a:p>
        </p:txBody>
      </p:sp>
      <p:sp>
        <p:nvSpPr>
          <p:cNvPr id="17"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spTree>
    <p:extLst>
      <p:ext uri="{BB962C8B-B14F-4D97-AF65-F5344CB8AC3E}">
        <p14:creationId xmlns:p14="http://schemas.microsoft.com/office/powerpoint/2010/main" val="3943115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Folie_Titel-Untertitel">
    <p:spTree>
      <p:nvGrpSpPr>
        <p:cNvPr id="1" name=""/>
        <p:cNvGrpSpPr/>
        <p:nvPr/>
      </p:nvGrpSpPr>
      <p:grpSpPr>
        <a:xfrm>
          <a:off x="0" y="0"/>
          <a:ext cx="0" cy="0"/>
          <a:chOff x="0" y="0"/>
          <a:chExt cx="0" cy="0"/>
        </a:xfrm>
      </p:grpSpPr>
      <p:sp>
        <p:nvSpPr>
          <p:cNvPr id="12" name="Titel 11"/>
          <p:cNvSpPr>
            <a:spLocks noGrp="1"/>
          </p:cNvSpPr>
          <p:nvPr>
            <p:ph type="title"/>
          </p:nvPr>
        </p:nvSpPr>
        <p:spPr>
          <a:xfrm>
            <a:off x="457200" y="206375"/>
            <a:ext cx="8229600" cy="493167"/>
          </a:xfrm>
          <a:prstGeom prst="rect">
            <a:avLst/>
          </a:prstGeom>
        </p:spPr>
        <p:txBody>
          <a:bodyPr/>
          <a:lstStyle>
            <a:lvl1pPr>
              <a:defRPr b="1" i="0" u="none" baseline="0">
                <a:solidFill>
                  <a:srgbClr val="00497B"/>
                </a:solidFill>
              </a:defRPr>
            </a:lvl1pPr>
          </a:lstStyle>
          <a:p>
            <a:r>
              <a:rPr lang="de-DE" smtClean="0"/>
              <a:t>Titelmasterformat durch Klicken bearbeiten</a:t>
            </a:r>
            <a:endParaRPr lang="de-AT" dirty="0"/>
          </a:p>
        </p:txBody>
      </p:sp>
      <p:sp>
        <p:nvSpPr>
          <p:cNvPr id="14" name="Textplatzhalter 13"/>
          <p:cNvSpPr>
            <a:spLocks noGrp="1"/>
          </p:cNvSpPr>
          <p:nvPr>
            <p:ph type="body" sz="quarter" idx="10"/>
          </p:nvPr>
        </p:nvSpPr>
        <p:spPr>
          <a:xfrm>
            <a:off x="457496" y="1131888"/>
            <a:ext cx="8208912" cy="3024038"/>
          </a:xfrm>
          <a:prstGeom prst="rect">
            <a:avLst/>
          </a:prstGeom>
        </p:spPr>
        <p:txBody>
          <a:bodyPr/>
          <a:lstStyle>
            <a:lvl1pPr marL="0" indent="0">
              <a:buFont typeface="Wingdings" panose="05000000000000000000" pitchFamily="2" charset="2"/>
              <a:buNone/>
              <a:defRPr sz="2000" baseline="0"/>
            </a:lvl1pPr>
            <a:lvl2pPr>
              <a:defRPr sz="2000" baseline="0"/>
            </a:lvl2pPr>
            <a:lvl3pPr>
              <a:defRPr sz="2000" baseline="0"/>
            </a:lvl3pPr>
            <a:lvl4pPr>
              <a:defRPr sz="2000" baseline="0"/>
            </a:lvl4pPr>
            <a:lvl5pPr>
              <a:defRPr sz="2000" baseline="0"/>
            </a:lvl5pPr>
          </a:lstStyle>
          <a:p>
            <a:pPr lvl="0"/>
            <a:r>
              <a:rPr lang="de-DE" smtClean="0"/>
              <a:t>Textmasterformat bearbeiten</a:t>
            </a:r>
          </a:p>
        </p:txBody>
      </p:sp>
      <p:sp>
        <p:nvSpPr>
          <p:cNvPr id="17"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sp>
        <p:nvSpPr>
          <p:cNvPr id="3" name="Textplatzhalter 2"/>
          <p:cNvSpPr>
            <a:spLocks noGrp="1"/>
          </p:cNvSpPr>
          <p:nvPr>
            <p:ph type="body" sz="quarter" idx="11" hasCustomPrompt="1"/>
          </p:nvPr>
        </p:nvSpPr>
        <p:spPr>
          <a:xfrm>
            <a:off x="467545" y="627063"/>
            <a:ext cx="8208912" cy="432519"/>
          </a:xfrm>
          <a:prstGeom prst="rect">
            <a:avLst/>
          </a:prstGeom>
        </p:spPr>
        <p:txBody>
          <a:bodyPr/>
          <a:lstStyle>
            <a:lvl1pPr marL="0" indent="0">
              <a:buNone/>
              <a:defRPr sz="1800" baseline="0">
                <a:solidFill>
                  <a:srgbClr val="00497B"/>
                </a:solidFill>
              </a:defRPr>
            </a:lvl1pPr>
          </a:lstStyle>
          <a:p>
            <a:pPr lvl="0"/>
            <a:r>
              <a:rPr lang="de-DE" dirty="0" smtClean="0"/>
              <a:t>Untertitel durch Klicken bearbeiten</a:t>
            </a:r>
          </a:p>
        </p:txBody>
      </p:sp>
    </p:spTree>
    <p:extLst>
      <p:ext uri="{BB962C8B-B14F-4D97-AF65-F5344CB8AC3E}">
        <p14:creationId xmlns:p14="http://schemas.microsoft.com/office/powerpoint/2010/main" val="17785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Titel 11"/>
          <p:cNvSpPr>
            <a:spLocks noGrp="1"/>
          </p:cNvSpPr>
          <p:nvPr>
            <p:ph type="title"/>
          </p:nvPr>
        </p:nvSpPr>
        <p:spPr>
          <a:xfrm>
            <a:off x="457200" y="206375"/>
            <a:ext cx="8229600" cy="857250"/>
          </a:xfrm>
          <a:prstGeom prst="rect">
            <a:avLst/>
          </a:prstGeom>
        </p:spPr>
        <p:txBody>
          <a:bodyPr/>
          <a:lstStyle>
            <a:lvl1pPr>
              <a:defRPr b="1" i="0" u="none" baseline="0">
                <a:solidFill>
                  <a:srgbClr val="00497B"/>
                </a:solidFill>
              </a:defRPr>
            </a:lvl1pPr>
          </a:lstStyle>
          <a:p>
            <a:r>
              <a:rPr lang="de-DE" smtClean="0"/>
              <a:t>Titelmasterformat durch Klicken bearbeiten</a:t>
            </a:r>
            <a:endParaRPr lang="de-AT" dirty="0"/>
          </a:p>
        </p:txBody>
      </p:sp>
      <p:sp>
        <p:nvSpPr>
          <p:cNvPr id="15" name="Inhaltsplatzhalter 13"/>
          <p:cNvSpPr>
            <a:spLocks noGrp="1"/>
          </p:cNvSpPr>
          <p:nvPr>
            <p:ph sz="quarter" idx="11"/>
          </p:nvPr>
        </p:nvSpPr>
        <p:spPr>
          <a:xfrm>
            <a:off x="458265" y="1131888"/>
            <a:ext cx="8207375" cy="3024187"/>
          </a:xfrm>
          <a:prstGeom prst="rect">
            <a:avLst/>
          </a:prstGeom>
        </p:spPr>
        <p:txBody>
          <a:bodyPr/>
          <a:lstStyle>
            <a:lvl1pPr marL="0" indent="0">
              <a:buFont typeface="Wingdings" panose="05000000000000000000" pitchFamily="2" charset="2"/>
              <a:buNone/>
              <a:defRPr sz="2000"/>
            </a:lvl1pPr>
            <a:lvl2pPr>
              <a:defRPr sz="2000"/>
            </a:lvl2pPr>
            <a:lvl3pPr>
              <a:defRPr sz="2000"/>
            </a:lvl3pPr>
            <a:lvl4pPr>
              <a:defRPr sz="2000"/>
            </a:lvl4pPr>
            <a:lvl5pPr>
              <a:defRPr sz="2000"/>
            </a:lvl5pPr>
          </a:lstStyle>
          <a:p>
            <a:pPr lvl="0"/>
            <a:r>
              <a:rPr lang="de-DE" smtClean="0"/>
              <a:t>Textmasterformat bearbeiten</a:t>
            </a:r>
          </a:p>
        </p:txBody>
      </p:sp>
      <p:sp>
        <p:nvSpPr>
          <p:cNvPr id="16"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spTree>
    <p:extLst>
      <p:ext uri="{BB962C8B-B14F-4D97-AF65-F5344CB8AC3E}">
        <p14:creationId xmlns:p14="http://schemas.microsoft.com/office/powerpoint/2010/main" val="324262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15" name="Inhaltsplatzhalter 13"/>
          <p:cNvSpPr>
            <a:spLocks noGrp="1"/>
          </p:cNvSpPr>
          <p:nvPr>
            <p:ph sz="quarter" idx="11"/>
          </p:nvPr>
        </p:nvSpPr>
        <p:spPr>
          <a:xfrm>
            <a:off x="458265" y="1131888"/>
            <a:ext cx="8207375" cy="3024187"/>
          </a:xfrm>
          <a:prstGeom prst="rect">
            <a:avLst/>
          </a:prstGeom>
        </p:spPr>
        <p:txBody>
          <a:bodyPr/>
          <a:lstStyle>
            <a:lvl1pPr marL="0" indent="0">
              <a:buFont typeface="Wingdings" panose="05000000000000000000" pitchFamily="2" charset="2"/>
              <a:buNone/>
              <a:defRPr sz="2000"/>
            </a:lvl1pPr>
            <a:lvl2pPr>
              <a:defRPr sz="2000"/>
            </a:lvl2pPr>
            <a:lvl3pPr>
              <a:defRPr sz="2000"/>
            </a:lvl3pPr>
            <a:lvl4pPr>
              <a:defRPr sz="2000"/>
            </a:lvl4pPr>
            <a:lvl5pPr>
              <a:defRPr sz="2000"/>
            </a:lvl5pPr>
          </a:lstStyle>
          <a:p>
            <a:pPr lvl="0"/>
            <a:r>
              <a:rPr lang="de-DE" smtClean="0"/>
              <a:t>Textmasterformat bearbeiten</a:t>
            </a:r>
          </a:p>
        </p:txBody>
      </p:sp>
      <p:sp>
        <p:nvSpPr>
          <p:cNvPr id="16"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sp>
        <p:nvSpPr>
          <p:cNvPr id="5" name="Titel 11"/>
          <p:cNvSpPr>
            <a:spLocks noGrp="1"/>
          </p:cNvSpPr>
          <p:nvPr>
            <p:ph type="title"/>
          </p:nvPr>
        </p:nvSpPr>
        <p:spPr>
          <a:xfrm>
            <a:off x="457200" y="206375"/>
            <a:ext cx="8229600" cy="493167"/>
          </a:xfrm>
          <a:prstGeom prst="rect">
            <a:avLst/>
          </a:prstGeom>
        </p:spPr>
        <p:txBody>
          <a:bodyPr/>
          <a:lstStyle>
            <a:lvl1pPr>
              <a:defRPr b="1" i="0" u="none" baseline="0">
                <a:solidFill>
                  <a:srgbClr val="00497B"/>
                </a:solidFill>
              </a:defRPr>
            </a:lvl1pPr>
          </a:lstStyle>
          <a:p>
            <a:r>
              <a:rPr lang="de-DE" smtClean="0"/>
              <a:t>Titelmasterformat durch Klicken bearbeiten</a:t>
            </a:r>
            <a:endParaRPr lang="de-AT" dirty="0"/>
          </a:p>
        </p:txBody>
      </p:sp>
      <p:sp>
        <p:nvSpPr>
          <p:cNvPr id="6" name="Textplatzhalter 2"/>
          <p:cNvSpPr>
            <a:spLocks noGrp="1"/>
          </p:cNvSpPr>
          <p:nvPr>
            <p:ph type="body" sz="quarter" idx="12" hasCustomPrompt="1"/>
          </p:nvPr>
        </p:nvSpPr>
        <p:spPr>
          <a:xfrm>
            <a:off x="467545" y="627063"/>
            <a:ext cx="8208912" cy="432519"/>
          </a:xfrm>
          <a:prstGeom prst="rect">
            <a:avLst/>
          </a:prstGeom>
        </p:spPr>
        <p:txBody>
          <a:bodyPr/>
          <a:lstStyle>
            <a:lvl1pPr marL="0" indent="0">
              <a:buNone/>
              <a:defRPr sz="1800" baseline="0">
                <a:solidFill>
                  <a:srgbClr val="00497B"/>
                </a:solidFill>
              </a:defRPr>
            </a:lvl1pPr>
          </a:lstStyle>
          <a:p>
            <a:pPr lvl="0"/>
            <a:r>
              <a:rPr lang="de-DE" dirty="0" smtClean="0"/>
              <a:t>Untertitel durch Klicken bearbeiten</a:t>
            </a:r>
          </a:p>
        </p:txBody>
      </p:sp>
    </p:spTree>
    <p:extLst>
      <p:ext uri="{BB962C8B-B14F-4D97-AF65-F5344CB8AC3E}">
        <p14:creationId xmlns:p14="http://schemas.microsoft.com/office/powerpoint/2010/main" val="1021391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_nur-Titel">
    <p:spTree>
      <p:nvGrpSpPr>
        <p:cNvPr id="1" name=""/>
        <p:cNvGrpSpPr/>
        <p:nvPr/>
      </p:nvGrpSpPr>
      <p:grpSpPr>
        <a:xfrm>
          <a:off x="0" y="0"/>
          <a:ext cx="0" cy="0"/>
          <a:chOff x="0" y="0"/>
          <a:chExt cx="0" cy="0"/>
        </a:xfrm>
      </p:grpSpPr>
      <p:sp>
        <p:nvSpPr>
          <p:cNvPr id="12" name="Titel 11"/>
          <p:cNvSpPr>
            <a:spLocks noGrp="1"/>
          </p:cNvSpPr>
          <p:nvPr>
            <p:ph type="title"/>
          </p:nvPr>
        </p:nvSpPr>
        <p:spPr>
          <a:xfrm>
            <a:off x="457200" y="206375"/>
            <a:ext cx="8229600" cy="857250"/>
          </a:xfrm>
          <a:prstGeom prst="rect">
            <a:avLst/>
          </a:prstGeom>
        </p:spPr>
        <p:txBody>
          <a:bodyPr/>
          <a:lstStyle>
            <a:lvl1pPr>
              <a:defRPr b="1" i="0" u="none" baseline="0">
                <a:solidFill>
                  <a:srgbClr val="00497B"/>
                </a:solidFill>
              </a:defRPr>
            </a:lvl1pPr>
          </a:lstStyle>
          <a:p>
            <a:r>
              <a:rPr lang="de-DE" smtClean="0"/>
              <a:t>Titelmasterformat durch Klicken bearbeiten</a:t>
            </a:r>
            <a:endParaRPr lang="de-AT" dirty="0"/>
          </a:p>
        </p:txBody>
      </p:sp>
      <p:sp>
        <p:nvSpPr>
          <p:cNvPr id="14" name="Textplatzhalter 13"/>
          <p:cNvSpPr>
            <a:spLocks noGrp="1"/>
          </p:cNvSpPr>
          <p:nvPr>
            <p:ph type="body" sz="quarter" idx="10"/>
          </p:nvPr>
        </p:nvSpPr>
        <p:spPr>
          <a:xfrm>
            <a:off x="457496" y="1131888"/>
            <a:ext cx="8208912" cy="3024038"/>
          </a:xfrm>
          <a:prstGeom prst="rect">
            <a:avLst/>
          </a:prstGeom>
        </p:spPr>
        <p:txBody>
          <a:bodyPr/>
          <a:lstStyle>
            <a:lvl1pPr marL="342900" indent="-342900">
              <a:buFont typeface="Wingdings" panose="05000000000000000000" pitchFamily="2" charset="2"/>
              <a:buChar char="§"/>
              <a:defRPr sz="2000" baseline="0"/>
            </a:lvl1pPr>
            <a:lvl2pPr>
              <a:defRPr sz="2000" baseline="0"/>
            </a:lvl2pPr>
            <a:lvl3pPr>
              <a:defRPr sz="2000" baseline="0"/>
            </a:lvl3pPr>
            <a:lvl4pPr>
              <a:defRPr sz="2000" baseline="0"/>
            </a:lvl4pPr>
            <a:lvl5pPr>
              <a:defRPr sz="2000" baseline="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17"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spTree>
    <p:extLst>
      <p:ext uri="{BB962C8B-B14F-4D97-AF65-F5344CB8AC3E}">
        <p14:creationId xmlns:p14="http://schemas.microsoft.com/office/powerpoint/2010/main" val="279416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fzählung_Titel-Untertitel">
    <p:spTree>
      <p:nvGrpSpPr>
        <p:cNvPr id="1" name=""/>
        <p:cNvGrpSpPr/>
        <p:nvPr/>
      </p:nvGrpSpPr>
      <p:grpSpPr>
        <a:xfrm>
          <a:off x="0" y="0"/>
          <a:ext cx="0" cy="0"/>
          <a:chOff x="0" y="0"/>
          <a:chExt cx="0" cy="0"/>
        </a:xfrm>
      </p:grpSpPr>
      <p:sp>
        <p:nvSpPr>
          <p:cNvPr id="12" name="Titel 11"/>
          <p:cNvSpPr>
            <a:spLocks noGrp="1"/>
          </p:cNvSpPr>
          <p:nvPr>
            <p:ph type="title"/>
          </p:nvPr>
        </p:nvSpPr>
        <p:spPr>
          <a:xfrm>
            <a:off x="457200" y="206375"/>
            <a:ext cx="8229600" cy="493167"/>
          </a:xfrm>
          <a:prstGeom prst="rect">
            <a:avLst/>
          </a:prstGeom>
        </p:spPr>
        <p:txBody>
          <a:bodyPr/>
          <a:lstStyle>
            <a:lvl1pPr>
              <a:defRPr b="1" i="0" u="none" baseline="0">
                <a:solidFill>
                  <a:srgbClr val="00497B"/>
                </a:solidFill>
              </a:defRPr>
            </a:lvl1pPr>
          </a:lstStyle>
          <a:p>
            <a:r>
              <a:rPr lang="de-DE" smtClean="0"/>
              <a:t>Titelmasterformat durch Klicken bearbeiten</a:t>
            </a:r>
            <a:endParaRPr lang="de-AT" dirty="0"/>
          </a:p>
        </p:txBody>
      </p:sp>
      <p:sp>
        <p:nvSpPr>
          <p:cNvPr id="14" name="Textplatzhalter 13"/>
          <p:cNvSpPr>
            <a:spLocks noGrp="1"/>
          </p:cNvSpPr>
          <p:nvPr>
            <p:ph type="body" sz="quarter" idx="10"/>
          </p:nvPr>
        </p:nvSpPr>
        <p:spPr>
          <a:xfrm>
            <a:off x="457496" y="1131888"/>
            <a:ext cx="8208912" cy="3024038"/>
          </a:xfrm>
          <a:prstGeom prst="rect">
            <a:avLst/>
          </a:prstGeom>
        </p:spPr>
        <p:txBody>
          <a:bodyPr/>
          <a:lstStyle>
            <a:lvl1pPr marL="342900" indent="-342900">
              <a:buFont typeface="Wingdings" panose="05000000000000000000" pitchFamily="2" charset="2"/>
              <a:buChar char="§"/>
              <a:defRPr sz="2000" baseline="0"/>
            </a:lvl1pPr>
            <a:lvl2pPr>
              <a:defRPr sz="2000" baseline="0"/>
            </a:lvl2pPr>
            <a:lvl3pPr>
              <a:defRPr sz="2000" baseline="0"/>
            </a:lvl3pPr>
            <a:lvl4pPr>
              <a:defRPr sz="2000" baseline="0"/>
            </a:lvl4pPr>
            <a:lvl5pPr>
              <a:defRPr sz="2000" baseline="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17"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sp>
        <p:nvSpPr>
          <p:cNvPr id="3" name="Textplatzhalter 2"/>
          <p:cNvSpPr>
            <a:spLocks noGrp="1"/>
          </p:cNvSpPr>
          <p:nvPr>
            <p:ph type="body" sz="quarter" idx="11" hasCustomPrompt="1"/>
          </p:nvPr>
        </p:nvSpPr>
        <p:spPr>
          <a:xfrm>
            <a:off x="467545" y="627063"/>
            <a:ext cx="8208912" cy="432519"/>
          </a:xfrm>
          <a:prstGeom prst="rect">
            <a:avLst/>
          </a:prstGeom>
        </p:spPr>
        <p:txBody>
          <a:bodyPr/>
          <a:lstStyle>
            <a:lvl1pPr marL="0" indent="0">
              <a:buNone/>
              <a:defRPr sz="1800" baseline="0">
                <a:solidFill>
                  <a:srgbClr val="00497B"/>
                </a:solidFill>
              </a:defRPr>
            </a:lvl1pPr>
          </a:lstStyle>
          <a:p>
            <a:pPr lvl="0"/>
            <a:r>
              <a:rPr lang="de-DE" dirty="0" smtClean="0"/>
              <a:t>Untertitel durch Klicken bearbeiten</a:t>
            </a:r>
          </a:p>
        </p:txBody>
      </p:sp>
    </p:spTree>
    <p:extLst>
      <p:ext uri="{BB962C8B-B14F-4D97-AF65-F5344CB8AC3E}">
        <p14:creationId xmlns:p14="http://schemas.microsoft.com/office/powerpoint/2010/main" val="1408160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Gerade Verbindung 10"/>
          <p:cNvCxnSpPr/>
          <p:nvPr/>
        </p:nvCxnSpPr>
        <p:spPr>
          <a:xfrm>
            <a:off x="431998" y="4299942"/>
            <a:ext cx="8316000" cy="0"/>
          </a:xfrm>
          <a:prstGeom prst="line">
            <a:avLst/>
          </a:prstGeom>
          <a:ln w="12700">
            <a:solidFill>
              <a:srgbClr val="00497B"/>
            </a:solidFill>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4"/>
          </p:nvPr>
        </p:nvSpPr>
        <p:spPr>
          <a:xfrm>
            <a:off x="8244408" y="4673377"/>
            <a:ext cx="586408" cy="274637"/>
          </a:xfrm>
          <a:prstGeom prst="rect">
            <a:avLst/>
          </a:prstGeom>
        </p:spPr>
        <p:txBody>
          <a:bodyPr vert="horz" lIns="91440" tIns="45720" rIns="91440" bIns="45720" rtlCol="0" anchor="ctr"/>
          <a:lstStyle>
            <a:lvl1pPr algn="r">
              <a:defRPr sz="900" baseline="0">
                <a:solidFill>
                  <a:schemeClr val="tx1"/>
                </a:solidFill>
                <a:latin typeface="Arial" panose="020B0604020202020204" pitchFamily="34" charset="0"/>
              </a:defRPr>
            </a:lvl1pPr>
          </a:lstStyle>
          <a:p>
            <a:fld id="{34EEEFCD-E22D-4B48-998B-B0138138BAA8}" type="slidenum">
              <a:rPr lang="de-AT" smtClean="0"/>
              <a:pPr/>
              <a:t>‹Nr.›</a:t>
            </a:fld>
            <a:endParaRPr lang="de-AT" dirty="0"/>
          </a:p>
        </p:txBody>
      </p:sp>
      <p:pic>
        <p:nvPicPr>
          <p:cNvPr id="4" name="Grafik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8883" y="4448126"/>
            <a:ext cx="1838861" cy="427879"/>
          </a:xfrm>
          <a:prstGeom prst="rect">
            <a:avLst/>
          </a:prstGeom>
        </p:spPr>
      </p:pic>
    </p:spTree>
    <p:extLst>
      <p:ext uri="{BB962C8B-B14F-4D97-AF65-F5344CB8AC3E}">
        <p14:creationId xmlns:p14="http://schemas.microsoft.com/office/powerpoint/2010/main" val="298152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5" r:id="rId4"/>
    <p:sldLayoutId id="2147483665" r:id="rId5"/>
    <p:sldLayoutId id="2147483650" r:id="rId6"/>
    <p:sldLayoutId id="2147483663" r:id="rId7"/>
    <p:sldLayoutId id="2147483664" r:id="rId8"/>
    <p:sldLayoutId id="2147483662" r:id="rId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u="sng" kern="1200" baseline="0">
          <a:solidFill>
            <a:srgbClr val="00497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954328" y="0"/>
            <a:ext cx="4104455" cy="2232248"/>
          </a:xfrm>
        </p:spPr>
        <p:txBody>
          <a:bodyPr/>
          <a:lstStyle/>
          <a:p>
            <a:pPr algn="ctr"/>
            <a:endParaRPr lang="en-US" sz="2400" b="1" dirty="0" smtClean="0">
              <a:solidFill>
                <a:schemeClr val="tx2">
                  <a:lumMod val="40000"/>
                  <a:lumOff val="60000"/>
                </a:schemeClr>
              </a:solidFill>
            </a:endParaRPr>
          </a:p>
          <a:p>
            <a:pPr algn="ctr"/>
            <a:r>
              <a:rPr lang="en-US" sz="3600" b="1" dirty="0" smtClean="0">
                <a:solidFill>
                  <a:schemeClr val="tx2">
                    <a:lumMod val="40000"/>
                    <a:lumOff val="60000"/>
                  </a:schemeClr>
                </a:solidFill>
              </a:rPr>
              <a:t>Best of </a:t>
            </a:r>
          </a:p>
          <a:p>
            <a:pPr algn="ctr"/>
            <a:r>
              <a:rPr lang="en-US" sz="3600" b="1" dirty="0" smtClean="0">
                <a:solidFill>
                  <a:schemeClr val="tx2">
                    <a:lumMod val="40000"/>
                    <a:lumOff val="60000"/>
                  </a:schemeClr>
                </a:solidFill>
              </a:rPr>
              <a:t>South- East </a:t>
            </a:r>
          </a:p>
          <a:p>
            <a:pPr algn="ctr"/>
            <a:r>
              <a:rPr lang="en-US" sz="3600" b="1" dirty="0" smtClean="0">
                <a:solidFill>
                  <a:schemeClr val="tx2">
                    <a:lumMod val="40000"/>
                    <a:lumOff val="60000"/>
                  </a:schemeClr>
                </a:solidFill>
              </a:rPr>
              <a:t>Program </a:t>
            </a:r>
          </a:p>
        </p:txBody>
      </p:sp>
      <p:sp>
        <p:nvSpPr>
          <p:cNvPr id="4" name="Textplatzhalter 3"/>
          <p:cNvSpPr>
            <a:spLocks noGrp="1"/>
          </p:cNvSpPr>
          <p:nvPr>
            <p:ph type="body" sz="quarter" idx="14"/>
          </p:nvPr>
        </p:nvSpPr>
        <p:spPr>
          <a:xfrm>
            <a:off x="395536" y="2342724"/>
            <a:ext cx="4392488" cy="1813277"/>
          </a:xfrm>
        </p:spPr>
        <p:txBody>
          <a:bodyPr>
            <a:normAutofit fontScale="85000" lnSpcReduction="20000"/>
          </a:bodyPr>
          <a:lstStyle/>
          <a:p>
            <a:pPr>
              <a:spcBef>
                <a:spcPts val="0"/>
              </a:spcBef>
            </a:pPr>
            <a:endParaRPr lang="de-DE" sz="1100" dirty="0" smtClean="0">
              <a:latin typeface="Calibri"/>
              <a:ea typeface="Verdana" panose="020B0604030504040204" pitchFamily="34" charset="0"/>
              <a:cs typeface="Verdana" panose="020B0604030504040204" pitchFamily="34" charset="0"/>
            </a:endParaRPr>
          </a:p>
          <a:p>
            <a:pPr>
              <a:spcBef>
                <a:spcPts val="0"/>
              </a:spcBef>
            </a:pPr>
            <a:endParaRPr lang="de-DE" sz="1100" dirty="0">
              <a:latin typeface="Calibri"/>
              <a:ea typeface="Verdana" panose="020B0604030504040204" pitchFamily="34" charset="0"/>
              <a:cs typeface="Verdana" panose="020B0604030504040204" pitchFamily="34" charset="0"/>
            </a:endParaRPr>
          </a:p>
          <a:p>
            <a:pPr>
              <a:spcBef>
                <a:spcPts val="0"/>
              </a:spcBef>
            </a:pPr>
            <a:endParaRPr lang="de-DE" sz="1100" dirty="0" smtClean="0">
              <a:latin typeface="Calibri"/>
              <a:ea typeface="Verdana" panose="020B0604030504040204" pitchFamily="34" charset="0"/>
              <a:cs typeface="Verdana" panose="020B0604030504040204" pitchFamily="34" charset="0"/>
            </a:endParaRPr>
          </a:p>
          <a:p>
            <a:pPr>
              <a:spcBef>
                <a:spcPts val="0"/>
              </a:spcBef>
            </a:pPr>
            <a:endParaRPr lang="de-DE" sz="1100" dirty="0">
              <a:latin typeface="Calibri"/>
              <a:ea typeface="Verdana" panose="020B0604030504040204" pitchFamily="34" charset="0"/>
              <a:cs typeface="Verdana" panose="020B0604030504040204" pitchFamily="34" charset="0"/>
            </a:endParaRPr>
          </a:p>
          <a:p>
            <a:pPr>
              <a:spcBef>
                <a:spcPts val="0"/>
              </a:spcBef>
            </a:pPr>
            <a:endParaRPr lang="de-DE" sz="1100" dirty="0" smtClean="0">
              <a:latin typeface="Calibri"/>
              <a:ea typeface="Verdana" panose="020B0604030504040204" pitchFamily="34" charset="0"/>
              <a:cs typeface="Verdana" panose="020B0604030504040204" pitchFamily="34" charset="0"/>
            </a:endParaRPr>
          </a:p>
          <a:p>
            <a:pPr lvl="0">
              <a:spcBef>
                <a:spcPts val="0"/>
              </a:spcBef>
            </a:pPr>
            <a:r>
              <a:rPr lang="de-DE" sz="1500" dirty="0" smtClean="0">
                <a:solidFill>
                  <a:prstClr val="white"/>
                </a:solidFill>
                <a:ea typeface="Verdana" panose="020B0604030504040204" pitchFamily="34" charset="0"/>
                <a:cs typeface="Arial" panose="020B0604020202020204" pitchFamily="34" charset="0"/>
              </a:rPr>
              <a:t>Mag</a:t>
            </a:r>
            <a:r>
              <a:rPr lang="de-DE" sz="1500" dirty="0">
                <a:solidFill>
                  <a:prstClr val="white"/>
                </a:solidFill>
                <a:ea typeface="Verdana" panose="020B0604030504040204" pitchFamily="34" charset="0"/>
                <a:cs typeface="Arial" panose="020B0604020202020204" pitchFamily="34" charset="0"/>
              </a:rPr>
              <a:t>. Andrea Baier</a:t>
            </a:r>
          </a:p>
          <a:p>
            <a:pPr lvl="0">
              <a:spcBef>
                <a:spcPts val="0"/>
              </a:spcBef>
            </a:pPr>
            <a:r>
              <a:rPr lang="de-AT" sz="1500" dirty="0" smtClean="0">
                <a:solidFill>
                  <a:prstClr val="white"/>
                </a:solidFill>
                <a:ea typeface="Verdana" panose="020B0604030504040204" pitchFamily="34" charset="0"/>
                <a:cs typeface="Arial" panose="020B0604020202020204" pitchFamily="34" charset="0"/>
              </a:rPr>
              <a:t>Recruiting &amp; Placement </a:t>
            </a:r>
            <a:endParaRPr lang="de-DE" sz="1500" dirty="0">
              <a:solidFill>
                <a:prstClr val="white"/>
              </a:solidFill>
              <a:ea typeface="Verdana" panose="020B0604030504040204" pitchFamily="34" charset="0"/>
              <a:cs typeface="Arial" panose="020B0604020202020204" pitchFamily="34" charset="0"/>
            </a:endParaRPr>
          </a:p>
          <a:p>
            <a:pPr>
              <a:spcBef>
                <a:spcPts val="0"/>
              </a:spcBef>
            </a:pPr>
            <a:endParaRPr lang="de-DE" sz="1500" dirty="0" smtClean="0">
              <a:ea typeface="Verdana" panose="020B0604030504040204" pitchFamily="34" charset="0"/>
              <a:cs typeface="Arial" panose="020B0604020202020204" pitchFamily="34" charset="0"/>
            </a:endParaRPr>
          </a:p>
          <a:p>
            <a:pPr>
              <a:spcBef>
                <a:spcPts val="0"/>
              </a:spcBef>
            </a:pPr>
            <a:endParaRPr lang="de-DE" sz="1500" dirty="0" smtClean="0">
              <a:ea typeface="Verdana" panose="020B0604030504040204" pitchFamily="34" charset="0"/>
              <a:cs typeface="Arial" panose="020B0604020202020204" pitchFamily="34" charset="0"/>
            </a:endParaRPr>
          </a:p>
          <a:p>
            <a:pPr>
              <a:spcBef>
                <a:spcPts val="0"/>
              </a:spcBef>
            </a:pPr>
            <a:r>
              <a:rPr lang="de-DE" sz="1500" dirty="0" err="1" smtClean="0">
                <a:ea typeface="Verdana" panose="020B0604030504040204" pitchFamily="34" charset="0"/>
                <a:cs typeface="Arial" panose="020B0604020202020204" pitchFamily="34" charset="0"/>
              </a:rPr>
              <a:t>MMag</a:t>
            </a:r>
            <a:r>
              <a:rPr lang="de-DE" sz="1500" dirty="0">
                <a:ea typeface="Verdana" panose="020B0604030504040204" pitchFamily="34" charset="0"/>
                <a:cs typeface="Arial" panose="020B0604020202020204" pitchFamily="34" charset="0"/>
              </a:rPr>
              <a:t>. </a:t>
            </a:r>
            <a:r>
              <a:rPr lang="sl-SI" sz="1500" dirty="0">
                <a:ea typeface="Verdana" panose="020B0604030504040204" pitchFamily="34" charset="0"/>
                <a:cs typeface="Arial" panose="020B0604020202020204" pitchFamily="34" charset="0"/>
              </a:rPr>
              <a:t>Marko Markić</a:t>
            </a:r>
            <a:br>
              <a:rPr lang="sl-SI" sz="1500" dirty="0">
                <a:ea typeface="Verdana" panose="020B0604030504040204" pitchFamily="34" charset="0"/>
                <a:cs typeface="Arial" panose="020B0604020202020204" pitchFamily="34" charset="0"/>
              </a:rPr>
            </a:br>
            <a:r>
              <a:rPr lang="en-US" sz="1500" dirty="0">
                <a:ea typeface="Verdana" panose="020B0604030504040204" pitchFamily="34" charset="0"/>
                <a:cs typeface="Arial" panose="020B0604020202020204" pitchFamily="34" charset="0"/>
              </a:rPr>
              <a:t>SEE Strategy and Business </a:t>
            </a:r>
            <a:r>
              <a:rPr lang="en-US" sz="1500" dirty="0" err="1">
                <a:ea typeface="Verdana" panose="020B0604030504040204" pitchFamily="34" charset="0"/>
                <a:cs typeface="Arial" panose="020B0604020202020204" pitchFamily="34" charset="0"/>
              </a:rPr>
              <a:t>Developement</a:t>
            </a:r>
            <a:r>
              <a:rPr lang="sl-SI" sz="1500" i="1" dirty="0">
                <a:ea typeface="Verdana" panose="020B0604030504040204" pitchFamily="34" charset="0"/>
                <a:cs typeface="Arial" panose="020B0604020202020204" pitchFamily="34" charset="0"/>
              </a:rPr>
              <a:t/>
            </a:r>
            <a:br>
              <a:rPr lang="sl-SI" sz="1500" i="1" dirty="0">
                <a:ea typeface="Verdana" panose="020B0604030504040204" pitchFamily="34" charset="0"/>
                <a:cs typeface="Arial" panose="020B0604020202020204" pitchFamily="34" charset="0"/>
              </a:rPr>
            </a:br>
            <a:endParaRPr lang="de-AT" sz="1500" dirty="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210" y="2342724"/>
            <a:ext cx="3658693" cy="19208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ieren 8"/>
          <p:cNvGrpSpPr/>
          <p:nvPr/>
        </p:nvGrpSpPr>
        <p:grpSpPr>
          <a:xfrm>
            <a:off x="395536" y="255390"/>
            <a:ext cx="2016224" cy="1787198"/>
            <a:chOff x="3528016" y="2762563"/>
            <a:chExt cx="1188000" cy="1188000"/>
          </a:xfrm>
        </p:grpSpPr>
        <p:pic>
          <p:nvPicPr>
            <p:cNvPr id="10" name="Picture 4" descr="C:\Users\A98JHCC\Desktop\Package\20173_AT_Flash_darkblue_ORIG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016" y="2762563"/>
              <a:ext cx="1188000" cy="118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a:spLocks/>
            </p:cNvSpPr>
            <p:nvPr/>
          </p:nvSpPr>
          <p:spPr>
            <a:xfrm rot="20697211">
              <a:off x="3607255" y="2856467"/>
              <a:ext cx="1041575" cy="1079832"/>
            </a:xfrm>
            <a:prstGeom prst="rect">
              <a:avLst/>
            </a:prstGeom>
            <a:noFill/>
          </p:spPr>
          <p:txBody>
            <a:bodyPr wrap="square" lIns="0" tIns="0" rIns="0" bIns="0" rtlCol="0" anchor="ctr" anchorCtr="1">
              <a:normAutofit/>
            </a:bodyPr>
            <a:lstStyle/>
            <a:p>
              <a:pPr algn="ctr"/>
              <a:r>
                <a:rPr lang="de-DE" i="1" dirty="0" smtClean="0">
                  <a:solidFill>
                    <a:srgbClr val="FFFFFF"/>
                  </a:solidFill>
                  <a:latin typeface="Arial"/>
                </a:rPr>
                <a:t>BOSE </a:t>
              </a:r>
            </a:p>
            <a:p>
              <a:pPr algn="ctr"/>
              <a:r>
                <a:rPr lang="de-DE" i="1" dirty="0" smtClean="0">
                  <a:solidFill>
                    <a:srgbClr val="FFFFFF"/>
                  </a:solidFill>
                  <a:latin typeface="Arial"/>
                </a:rPr>
                <a:t>2019/20</a:t>
              </a:r>
            </a:p>
          </p:txBody>
        </p:sp>
      </p:grpSp>
    </p:spTree>
    <p:extLst>
      <p:ext uri="{BB962C8B-B14F-4D97-AF65-F5344CB8AC3E}">
        <p14:creationId xmlns:p14="http://schemas.microsoft.com/office/powerpoint/2010/main" val="2243673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experience of our Trainees and Interns </a:t>
            </a:r>
            <a:endParaRPr lang="de-AT" dirty="0"/>
          </a:p>
        </p:txBody>
      </p:sp>
      <p:sp>
        <p:nvSpPr>
          <p:cNvPr id="3" name="Textplatzhalter 2"/>
          <p:cNvSpPr>
            <a:spLocks noGrp="1"/>
          </p:cNvSpPr>
          <p:nvPr>
            <p:ph type="body" sz="quarter" idx="10"/>
          </p:nvPr>
        </p:nvSpPr>
        <p:spPr>
          <a:xfrm>
            <a:off x="467544" y="771550"/>
            <a:ext cx="8198864" cy="3384376"/>
          </a:xfrm>
        </p:spPr>
        <p:txBody>
          <a:bodyPr/>
          <a:lstStyle/>
          <a:p>
            <a:endParaRPr lang="sr-Latn-CS" dirty="0" smtClean="0"/>
          </a:p>
          <a:p>
            <a:endParaRPr lang="de-AT"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10</a:t>
            </a:fld>
            <a:endParaRPr lang="de-AT" dirty="0"/>
          </a:p>
        </p:txBody>
      </p:sp>
      <p:pic>
        <p:nvPicPr>
          <p:cNvPr id="4098" name="Picture 2" descr="M:\A0831\Recruiting und Employer Branding\Baier\BOSE\Best-of-SE\2017 2018\Kandidaten 2017_2018\Fotos\Vid Hribar - phot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8" y="771551"/>
            <a:ext cx="142763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M:\A0831\Recruiting und Employer Branding\Baier\BOSE\Best-of-SE\2017 2018\Kandidaten 2017_2018\Fotos\Spirovs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74" y="2208442"/>
            <a:ext cx="1873039" cy="1851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411760" y="915566"/>
            <a:ext cx="6120680" cy="1200329"/>
          </a:xfrm>
          <a:prstGeom prst="rect">
            <a:avLst/>
          </a:prstGeom>
          <a:noFill/>
        </p:spPr>
        <p:txBody>
          <a:bodyPr wrap="square" rtlCol="0">
            <a:spAutoFit/>
          </a:bodyPr>
          <a:lstStyle/>
          <a:p>
            <a:pPr>
              <a:spcAft>
                <a:spcPts val="0"/>
              </a:spcAft>
            </a:pPr>
            <a:r>
              <a:rPr lang="en-US" sz="1200" dirty="0">
                <a:solidFill>
                  <a:srgbClr val="00497B"/>
                </a:solidFill>
                <a:latin typeface="Arial" panose="020B0604020202020204" pitchFamily="34" charset="0"/>
                <a:ea typeface="Calibri"/>
                <a:cs typeface="Arial" panose="020B0604020202020204" pitchFamily="34" charset="0"/>
              </a:rPr>
              <a:t>“As a trainee in the </a:t>
            </a:r>
            <a:r>
              <a:rPr lang="en-US" sz="1200" dirty="0" err="1">
                <a:solidFill>
                  <a:srgbClr val="00497B"/>
                </a:solidFill>
                <a:latin typeface="Arial" panose="020B0604020202020204" pitchFamily="34" charset="0"/>
                <a:ea typeface="Calibri"/>
                <a:cs typeface="Arial" panose="020B0604020202020204" pitchFamily="34" charset="0"/>
              </a:rPr>
              <a:t>Steiermärkische</a:t>
            </a:r>
            <a:r>
              <a:rPr lang="en-US" sz="1200" dirty="0">
                <a:solidFill>
                  <a:srgbClr val="00497B"/>
                </a:solidFill>
                <a:latin typeface="Arial" panose="020B0604020202020204" pitchFamily="34" charset="0"/>
                <a:ea typeface="Calibri"/>
                <a:cs typeface="Arial" panose="020B0604020202020204" pitchFamily="34" charset="0"/>
              </a:rPr>
              <a:t> </a:t>
            </a:r>
            <a:r>
              <a:rPr lang="en-US" sz="1200" dirty="0" err="1">
                <a:solidFill>
                  <a:srgbClr val="00497B"/>
                </a:solidFill>
                <a:latin typeface="Arial" panose="020B0604020202020204" pitchFamily="34" charset="0"/>
                <a:ea typeface="Calibri"/>
                <a:cs typeface="Arial" panose="020B0604020202020204" pitchFamily="34" charset="0"/>
              </a:rPr>
              <a:t>Sparkasse</a:t>
            </a:r>
            <a:r>
              <a:rPr lang="en-US" sz="1200" dirty="0">
                <a:solidFill>
                  <a:srgbClr val="00497B"/>
                </a:solidFill>
                <a:latin typeface="Arial" panose="020B0604020202020204" pitchFamily="34" charset="0"/>
                <a:ea typeface="Calibri"/>
                <a:cs typeface="Arial" panose="020B0604020202020204" pitchFamily="34" charset="0"/>
              </a:rPr>
              <a:t> bank, I experienced the everyday </a:t>
            </a:r>
            <a:r>
              <a:rPr lang="en-US" sz="1200" dirty="0" smtClean="0">
                <a:solidFill>
                  <a:srgbClr val="00497B"/>
                </a:solidFill>
                <a:latin typeface="Arial" panose="020B0604020202020204" pitchFamily="34" charset="0"/>
                <a:ea typeface="Calibri"/>
                <a:cs typeface="Arial" panose="020B0604020202020204" pitchFamily="34" charset="0"/>
              </a:rPr>
              <a:t>lives </a:t>
            </a:r>
            <a:r>
              <a:rPr lang="en-US" sz="1200" dirty="0">
                <a:solidFill>
                  <a:srgbClr val="00497B"/>
                </a:solidFill>
                <a:latin typeface="Arial" panose="020B0604020202020204" pitchFamily="34" charset="0"/>
                <a:ea typeface="Calibri"/>
                <a:cs typeface="Arial" panose="020B0604020202020204" pitchFamily="34" charset="0"/>
              </a:rPr>
              <a:t>of the people working in many departments. While at first I was only able to observe what the others were doing, at the end I was actively involved in some projects and tasks. </a:t>
            </a:r>
            <a:r>
              <a:rPr lang="en-US" sz="1200" dirty="0" smtClean="0">
                <a:solidFill>
                  <a:srgbClr val="00497B"/>
                </a:solidFill>
                <a:latin typeface="Arial" panose="020B0604020202020204" pitchFamily="34" charset="0"/>
                <a:ea typeface="Calibri"/>
                <a:cs typeface="Arial" panose="020B0604020202020204" pitchFamily="34" charset="0"/>
              </a:rPr>
              <a:t>The program </a:t>
            </a:r>
            <a:r>
              <a:rPr lang="en-US" sz="1200" dirty="0">
                <a:solidFill>
                  <a:srgbClr val="00497B"/>
                </a:solidFill>
                <a:latin typeface="Arial" panose="020B0604020202020204" pitchFamily="34" charset="0"/>
                <a:ea typeface="Calibri"/>
                <a:cs typeface="Arial" panose="020B0604020202020204" pitchFamily="34" charset="0"/>
              </a:rPr>
              <a:t>definitely was a valuable experience and a </a:t>
            </a:r>
            <a:r>
              <a:rPr lang="en-US" sz="1200" dirty="0" smtClean="0">
                <a:solidFill>
                  <a:srgbClr val="00497B"/>
                </a:solidFill>
                <a:latin typeface="Arial" panose="020B0604020202020204" pitchFamily="34" charset="0"/>
                <a:ea typeface="Calibri"/>
                <a:cs typeface="Arial" panose="020B0604020202020204" pitchFamily="34" charset="0"/>
              </a:rPr>
              <a:t>stepping stone </a:t>
            </a:r>
            <a:r>
              <a:rPr lang="en-US" sz="1200" dirty="0">
                <a:solidFill>
                  <a:srgbClr val="00497B"/>
                </a:solidFill>
                <a:latin typeface="Arial" panose="020B0604020202020204" pitchFamily="34" charset="0"/>
                <a:ea typeface="Calibri"/>
                <a:cs typeface="Arial" panose="020B0604020202020204" pitchFamily="34" charset="0"/>
              </a:rPr>
              <a:t>to my future career</a:t>
            </a:r>
            <a:r>
              <a:rPr lang="en-US" sz="1200" dirty="0" smtClean="0">
                <a:solidFill>
                  <a:srgbClr val="00497B"/>
                </a:solidFill>
                <a:latin typeface="Arial" panose="020B0604020202020204" pitchFamily="34" charset="0"/>
                <a:ea typeface="Calibri"/>
                <a:cs typeface="Arial" panose="020B0604020202020204" pitchFamily="34" charset="0"/>
              </a:rPr>
              <a:t>.”</a:t>
            </a:r>
          </a:p>
          <a:p>
            <a:pPr>
              <a:spcAft>
                <a:spcPts val="0"/>
              </a:spcAft>
            </a:pPr>
            <a:r>
              <a:rPr lang="de-DE" sz="1200" dirty="0">
                <a:solidFill>
                  <a:srgbClr val="00497B"/>
                </a:solidFill>
                <a:latin typeface="Arial" panose="020B0604020202020204" pitchFamily="34" charset="0"/>
                <a:ea typeface="Calibri"/>
                <a:cs typeface="Arial" panose="020B0604020202020204" pitchFamily="34" charset="0"/>
              </a:rPr>
              <a:t>(</a:t>
            </a:r>
            <a:r>
              <a:rPr lang="de-DE" sz="1200" dirty="0" smtClean="0">
                <a:solidFill>
                  <a:srgbClr val="00497B"/>
                </a:solidFill>
                <a:latin typeface="Arial" panose="020B0604020202020204" pitchFamily="34" charset="0"/>
                <a:ea typeface="Calibri"/>
                <a:cs typeface="Arial" panose="020B0604020202020204" pitchFamily="34" charset="0"/>
              </a:rPr>
              <a:t>Vid </a:t>
            </a:r>
            <a:r>
              <a:rPr lang="de-DE" sz="1200" dirty="0" err="1" smtClean="0">
                <a:solidFill>
                  <a:srgbClr val="00497B"/>
                </a:solidFill>
                <a:latin typeface="Arial" panose="020B0604020202020204" pitchFamily="34" charset="0"/>
                <a:ea typeface="Calibri"/>
                <a:cs typeface="Arial" panose="020B0604020202020204" pitchFamily="34" charset="0"/>
              </a:rPr>
              <a:t>Hribar</a:t>
            </a:r>
            <a:r>
              <a:rPr lang="de-DE" sz="1200" dirty="0" smtClean="0">
                <a:solidFill>
                  <a:srgbClr val="00497B"/>
                </a:solidFill>
                <a:latin typeface="Arial" panose="020B0604020202020204" pitchFamily="34" charset="0"/>
                <a:ea typeface="Calibri"/>
                <a:cs typeface="Arial" panose="020B0604020202020204" pitchFamily="34" charset="0"/>
              </a:rPr>
              <a:t>, Intern</a:t>
            </a:r>
            <a:r>
              <a:rPr lang="de-DE" sz="1200" dirty="0">
                <a:solidFill>
                  <a:srgbClr val="00497B"/>
                </a:solidFill>
                <a:latin typeface="Arial" panose="020B0604020202020204" pitchFamily="34" charset="0"/>
                <a:ea typeface="Calibri"/>
                <a:cs typeface="Arial" panose="020B0604020202020204" pitchFamily="34" charset="0"/>
              </a:rPr>
              <a:t> </a:t>
            </a:r>
            <a:r>
              <a:rPr lang="de-DE" sz="1200" dirty="0" smtClean="0">
                <a:solidFill>
                  <a:srgbClr val="00497B"/>
                </a:solidFill>
                <a:latin typeface="Arial" panose="020B0604020202020204" pitchFamily="34" charset="0"/>
                <a:ea typeface="Calibri"/>
                <a:cs typeface="Arial" panose="020B0604020202020204" pitchFamily="34" charset="0"/>
              </a:rPr>
              <a:t>2017/2018, </a:t>
            </a:r>
            <a:r>
              <a:rPr lang="de-DE" sz="1200" dirty="0" err="1" smtClean="0">
                <a:solidFill>
                  <a:srgbClr val="00497B"/>
                </a:solidFill>
                <a:latin typeface="Arial" panose="020B0604020202020204" pitchFamily="34" charset="0"/>
                <a:ea typeface="Calibri"/>
                <a:cs typeface="Arial" panose="020B0604020202020204" pitchFamily="34" charset="0"/>
              </a:rPr>
              <a:t>Slovenia</a:t>
            </a:r>
            <a:r>
              <a:rPr lang="de-DE" sz="1200" dirty="0" smtClean="0">
                <a:solidFill>
                  <a:srgbClr val="00497B"/>
                </a:solidFill>
                <a:latin typeface="Arial" panose="020B0604020202020204" pitchFamily="34" charset="0"/>
                <a:ea typeface="Calibri"/>
                <a:cs typeface="Arial" panose="020B0604020202020204" pitchFamily="34" charset="0"/>
              </a:rPr>
              <a:t>)</a:t>
            </a:r>
            <a:endParaRPr lang="de-AT" sz="1200" dirty="0">
              <a:solidFill>
                <a:srgbClr val="00497B"/>
              </a:solidFill>
              <a:latin typeface="Arial" panose="020B0604020202020204" pitchFamily="34" charset="0"/>
              <a:ea typeface="Calibri"/>
              <a:cs typeface="Arial" panose="020B0604020202020204" pitchFamily="34" charset="0"/>
            </a:endParaRPr>
          </a:p>
        </p:txBody>
      </p:sp>
      <p:sp>
        <p:nvSpPr>
          <p:cNvPr id="6" name="Textfeld 5"/>
          <p:cNvSpPr txBox="1"/>
          <p:nvPr/>
        </p:nvSpPr>
        <p:spPr>
          <a:xfrm>
            <a:off x="768098" y="2705298"/>
            <a:ext cx="5460086" cy="1569660"/>
          </a:xfrm>
          <a:prstGeom prst="rect">
            <a:avLst/>
          </a:prstGeom>
          <a:noFill/>
        </p:spPr>
        <p:txBody>
          <a:bodyPr wrap="square" rtlCol="0">
            <a:spAutoFit/>
          </a:bodyPr>
          <a:lstStyle/>
          <a:p>
            <a:r>
              <a:rPr lang="en-GB" sz="1200" dirty="0">
                <a:solidFill>
                  <a:srgbClr val="00497B"/>
                </a:solidFill>
                <a:latin typeface="Arial" panose="020B0604020202020204" pitchFamily="34" charset="0"/>
                <a:ea typeface="Calibri"/>
                <a:cs typeface="Arial" panose="020B0604020202020204" pitchFamily="34" charset="0"/>
              </a:rPr>
              <a:t>“Best of South East” is a life-changing journey which I embarked upon with great enthusiasm and thirst for knowledge. I was honoured to have been given the ticket for this incredible journey and selected among the candidates to be part of the “Best of South East” family. This internship has been inspiring, adventurous and filled with knowledge. When opportunities knock on our doors, it is up to us to open the door, and behind that door there is experience, friendship and personal growth</a:t>
            </a:r>
            <a:r>
              <a:rPr lang="en-GB" sz="1200" dirty="0" smtClean="0">
                <a:solidFill>
                  <a:srgbClr val="00497B"/>
                </a:solidFill>
                <a:latin typeface="Arial" panose="020B0604020202020204" pitchFamily="34" charset="0"/>
                <a:ea typeface="Calibri"/>
                <a:cs typeface="Arial" panose="020B0604020202020204" pitchFamily="34" charset="0"/>
              </a:rPr>
              <a:t>.”</a:t>
            </a:r>
          </a:p>
          <a:p>
            <a:r>
              <a:rPr lang="en-GB" sz="1200" dirty="0">
                <a:solidFill>
                  <a:srgbClr val="00497B"/>
                </a:solidFill>
                <a:latin typeface="Arial" panose="020B0604020202020204" pitchFamily="34" charset="0"/>
                <a:cs typeface="Arial" panose="020B0604020202020204" pitchFamily="34" charset="0"/>
              </a:rPr>
              <a:t>(Ivana </a:t>
            </a:r>
            <a:r>
              <a:rPr lang="en-GB" sz="1200" dirty="0" err="1" smtClean="0">
                <a:solidFill>
                  <a:srgbClr val="00497B"/>
                </a:solidFill>
                <a:latin typeface="Arial" panose="020B0604020202020204" pitchFamily="34" charset="0"/>
                <a:cs typeface="Arial" panose="020B0604020202020204" pitchFamily="34" charset="0"/>
              </a:rPr>
              <a:t>Spirovska</a:t>
            </a:r>
            <a:r>
              <a:rPr lang="en-GB" sz="1200" dirty="0" smtClean="0">
                <a:solidFill>
                  <a:srgbClr val="00497B"/>
                </a:solidFill>
                <a:latin typeface="Arial" panose="020B0604020202020204" pitchFamily="34" charset="0"/>
                <a:cs typeface="Arial" panose="020B0604020202020204" pitchFamily="34" charset="0"/>
              </a:rPr>
              <a:t>, Intern 2017/2018, Macedonia)</a:t>
            </a:r>
            <a:endParaRPr lang="de-AT" sz="1200" dirty="0">
              <a:solidFill>
                <a:srgbClr val="0049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941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smtClean="0"/>
              <a:t>Application</a:t>
            </a:r>
            <a:r>
              <a:rPr lang="de-DE" dirty="0" smtClean="0"/>
              <a:t> </a:t>
            </a:r>
            <a:r>
              <a:rPr lang="de-DE" dirty="0" err="1" smtClean="0"/>
              <a:t>Requirements</a:t>
            </a:r>
            <a:endParaRPr lang="de-AT"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11</a:t>
            </a:fld>
            <a:endParaRPr lang="de-AT" dirty="0"/>
          </a:p>
        </p:txBody>
      </p:sp>
      <p:graphicFrame>
        <p:nvGraphicFramePr>
          <p:cNvPr id="5" name="Diagramm 4"/>
          <p:cNvGraphicFramePr/>
          <p:nvPr>
            <p:extLst>
              <p:ext uri="{D42A27DB-BD31-4B8C-83A1-F6EECF244321}">
                <p14:modId xmlns:p14="http://schemas.microsoft.com/office/powerpoint/2010/main" val="1650676721"/>
              </p:ext>
            </p:extLst>
          </p:nvPr>
        </p:nvGraphicFramePr>
        <p:xfrm>
          <a:off x="78592" y="843558"/>
          <a:ext cx="9036496"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206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34EEEFCD-E22D-4B48-998B-B0138138BAA8}" type="slidenum">
              <a:rPr lang="de-AT" smtClean="0"/>
              <a:pPr/>
              <a:t>12</a:t>
            </a:fld>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9582"/>
            <a:ext cx="449847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pPr algn="ctr"/>
            <a:r>
              <a:rPr lang="de-DE" dirty="0" err="1" smtClean="0"/>
              <a:t>Thank</a:t>
            </a:r>
            <a:r>
              <a:rPr lang="de-DE" dirty="0" smtClean="0"/>
              <a:t> </a:t>
            </a:r>
            <a:r>
              <a:rPr lang="de-DE" dirty="0" err="1" smtClean="0"/>
              <a:t>you</a:t>
            </a:r>
            <a:r>
              <a:rPr lang="de-DE" dirty="0" smtClean="0"/>
              <a:t> </a:t>
            </a:r>
            <a:endParaRPr lang="de-AT" dirty="0"/>
          </a:p>
        </p:txBody>
      </p:sp>
      <p:grpSp>
        <p:nvGrpSpPr>
          <p:cNvPr id="10" name="Gruppieren 9"/>
          <p:cNvGrpSpPr/>
          <p:nvPr/>
        </p:nvGrpSpPr>
        <p:grpSpPr>
          <a:xfrm>
            <a:off x="5652120" y="850463"/>
            <a:ext cx="3024336" cy="2880320"/>
            <a:chOff x="3528016" y="2762563"/>
            <a:chExt cx="1188000" cy="1188000"/>
          </a:xfrm>
        </p:grpSpPr>
        <p:pic>
          <p:nvPicPr>
            <p:cNvPr id="11" name="Picture 4" descr="C:\Users\A98JHCC\Desktop\Package\20173_AT_Flash_darkblue_ORIG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016" y="2762563"/>
              <a:ext cx="1188000" cy="118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a:spLocks/>
            </p:cNvSpPr>
            <p:nvPr/>
          </p:nvSpPr>
          <p:spPr>
            <a:xfrm rot="20697211">
              <a:off x="3607255" y="2856467"/>
              <a:ext cx="1041575" cy="1079832"/>
            </a:xfrm>
            <a:prstGeom prst="rect">
              <a:avLst/>
            </a:prstGeom>
            <a:noFill/>
          </p:spPr>
          <p:txBody>
            <a:bodyPr wrap="square" lIns="0" tIns="0" rIns="0" bIns="0" rtlCol="0" anchor="ctr" anchorCtr="1">
              <a:normAutofit/>
            </a:bodyPr>
            <a:lstStyle/>
            <a:p>
              <a:pPr algn="ctr"/>
              <a:r>
                <a:rPr lang="de-DE" sz="2000" i="1" dirty="0" err="1" smtClean="0">
                  <a:solidFill>
                    <a:srgbClr val="FFFFFF"/>
                  </a:solidFill>
                  <a:latin typeface="Arial"/>
                </a:rPr>
                <a:t>It</a:t>
              </a:r>
              <a:r>
                <a:rPr lang="de-DE" sz="2000" i="1" dirty="0" smtClean="0">
                  <a:solidFill>
                    <a:srgbClr val="FFFFFF"/>
                  </a:solidFill>
                  <a:latin typeface="Arial"/>
                </a:rPr>
                <a:t> will </a:t>
              </a:r>
              <a:r>
                <a:rPr lang="de-DE" sz="2000" i="1" dirty="0" err="1" smtClean="0">
                  <a:solidFill>
                    <a:srgbClr val="FFFFFF"/>
                  </a:solidFill>
                  <a:latin typeface="Arial"/>
                </a:rPr>
                <a:t>be</a:t>
              </a:r>
              <a:r>
                <a:rPr lang="de-DE" sz="2000" i="1" dirty="0" smtClean="0">
                  <a:solidFill>
                    <a:srgbClr val="FFFFFF"/>
                  </a:solidFill>
                  <a:latin typeface="Arial"/>
                </a:rPr>
                <a:t> a </a:t>
              </a:r>
              <a:r>
                <a:rPr lang="de-DE" sz="2000" i="1" dirty="0" err="1" smtClean="0">
                  <a:solidFill>
                    <a:srgbClr val="FFFFFF"/>
                  </a:solidFill>
                  <a:latin typeface="Arial"/>
                </a:rPr>
                <a:t>pleasure</a:t>
              </a:r>
              <a:r>
                <a:rPr lang="de-DE" sz="2000" i="1" dirty="0" smtClean="0">
                  <a:solidFill>
                    <a:srgbClr val="FFFFFF"/>
                  </a:solidFill>
                  <a:latin typeface="Arial"/>
                </a:rPr>
                <a:t> </a:t>
              </a:r>
            </a:p>
            <a:p>
              <a:pPr algn="ctr"/>
              <a:r>
                <a:rPr lang="de-DE" sz="2000" i="1" dirty="0" err="1" smtClean="0">
                  <a:solidFill>
                    <a:srgbClr val="FFFFFF"/>
                  </a:solidFill>
                  <a:latin typeface="Arial"/>
                </a:rPr>
                <a:t>for</a:t>
              </a:r>
              <a:r>
                <a:rPr lang="de-DE" sz="2000" i="1" dirty="0" smtClean="0">
                  <a:solidFill>
                    <a:srgbClr val="FFFFFF"/>
                  </a:solidFill>
                  <a:latin typeface="Arial"/>
                </a:rPr>
                <a:t> </a:t>
              </a:r>
              <a:r>
                <a:rPr lang="de-DE" sz="2000" i="1" dirty="0" err="1" smtClean="0">
                  <a:solidFill>
                    <a:srgbClr val="FFFFFF"/>
                  </a:solidFill>
                  <a:latin typeface="Arial"/>
                </a:rPr>
                <a:t>us</a:t>
              </a:r>
              <a:r>
                <a:rPr lang="de-DE" sz="2000" i="1" dirty="0" smtClean="0">
                  <a:solidFill>
                    <a:srgbClr val="FFFFFF"/>
                  </a:solidFill>
                  <a:latin typeface="Arial"/>
                </a:rPr>
                <a:t> </a:t>
              </a:r>
              <a:r>
                <a:rPr lang="de-DE" sz="2000" i="1" dirty="0" err="1" smtClean="0">
                  <a:solidFill>
                    <a:srgbClr val="FFFFFF"/>
                  </a:solidFill>
                  <a:latin typeface="Arial"/>
                </a:rPr>
                <a:t>to</a:t>
              </a:r>
              <a:r>
                <a:rPr lang="de-DE" sz="2000" i="1" dirty="0" smtClean="0">
                  <a:solidFill>
                    <a:srgbClr val="FFFFFF"/>
                  </a:solidFill>
                  <a:latin typeface="Arial"/>
                </a:rPr>
                <a:t> </a:t>
              </a:r>
              <a:r>
                <a:rPr lang="de-DE" sz="2000" i="1" dirty="0" err="1" smtClean="0">
                  <a:solidFill>
                    <a:srgbClr val="FFFFFF"/>
                  </a:solidFill>
                  <a:latin typeface="Arial"/>
                </a:rPr>
                <a:t>welcome</a:t>
              </a:r>
              <a:r>
                <a:rPr lang="de-DE" sz="2000" i="1" dirty="0" smtClean="0">
                  <a:solidFill>
                    <a:srgbClr val="FFFFFF"/>
                  </a:solidFill>
                  <a:latin typeface="Arial"/>
                </a:rPr>
                <a:t> </a:t>
              </a:r>
              <a:r>
                <a:rPr lang="de-DE" sz="2000" i="1" dirty="0" err="1" smtClean="0">
                  <a:solidFill>
                    <a:srgbClr val="FFFFFF"/>
                  </a:solidFill>
                  <a:latin typeface="Arial"/>
                </a:rPr>
                <a:t>you</a:t>
              </a:r>
              <a:r>
                <a:rPr lang="de-DE" sz="2000" i="1" dirty="0" smtClean="0">
                  <a:solidFill>
                    <a:srgbClr val="FFFFFF"/>
                  </a:solidFill>
                  <a:latin typeface="Arial"/>
                </a:rPr>
                <a:t> </a:t>
              </a:r>
            </a:p>
            <a:p>
              <a:pPr algn="ctr"/>
              <a:r>
                <a:rPr lang="de-DE" sz="2000" i="1" dirty="0" smtClean="0">
                  <a:solidFill>
                    <a:srgbClr val="FFFFFF"/>
                  </a:solidFill>
                  <a:latin typeface="Arial"/>
                </a:rPr>
                <a:t>at </a:t>
              </a:r>
              <a:r>
                <a:rPr lang="de-DE" sz="2000" i="1" dirty="0" err="1" smtClean="0">
                  <a:solidFill>
                    <a:srgbClr val="FFFFFF"/>
                  </a:solidFill>
                  <a:latin typeface="Arial"/>
                </a:rPr>
                <a:t>our</a:t>
              </a:r>
              <a:r>
                <a:rPr lang="de-DE" sz="2000" i="1" dirty="0" smtClean="0">
                  <a:solidFill>
                    <a:srgbClr val="FFFFFF"/>
                  </a:solidFill>
                  <a:latin typeface="Arial"/>
                </a:rPr>
                <a:t> </a:t>
              </a:r>
              <a:r>
                <a:rPr lang="de-DE" sz="2000" i="1" dirty="0" err="1" smtClean="0">
                  <a:solidFill>
                    <a:srgbClr val="FFFFFF"/>
                  </a:solidFill>
                  <a:latin typeface="Arial"/>
                </a:rPr>
                <a:t>headquarters</a:t>
              </a:r>
              <a:r>
                <a:rPr lang="de-DE" sz="2000" i="1" dirty="0" smtClean="0">
                  <a:solidFill>
                    <a:srgbClr val="FFFFFF"/>
                  </a:solidFill>
                  <a:latin typeface="Arial"/>
                </a:rPr>
                <a:t> </a:t>
              </a:r>
            </a:p>
            <a:p>
              <a:pPr algn="ctr"/>
              <a:r>
                <a:rPr lang="de-DE" sz="2000" i="1" dirty="0" smtClean="0">
                  <a:solidFill>
                    <a:srgbClr val="FFFFFF"/>
                  </a:solidFill>
                  <a:latin typeface="Arial"/>
                </a:rPr>
                <a:t>in Graz!</a:t>
              </a:r>
            </a:p>
          </p:txBody>
        </p:sp>
      </p:grpSp>
    </p:spTree>
    <p:extLst>
      <p:ext uri="{BB962C8B-B14F-4D97-AF65-F5344CB8AC3E}">
        <p14:creationId xmlns:p14="http://schemas.microsoft.com/office/powerpoint/2010/main" val="3159302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3478"/>
            <a:ext cx="8229600" cy="857250"/>
          </a:xfrm>
        </p:spPr>
        <p:txBody>
          <a:bodyPr/>
          <a:lstStyle/>
          <a:p>
            <a:pPr algn="ctr"/>
            <a:r>
              <a:rPr lang="de-DE" sz="2400" dirty="0" err="1" smtClean="0"/>
              <a:t>What</a:t>
            </a:r>
            <a:r>
              <a:rPr lang="de-DE" sz="2400" dirty="0" smtClean="0"/>
              <a:t> </a:t>
            </a:r>
            <a:r>
              <a:rPr lang="de-DE" sz="2400" dirty="0" err="1" smtClean="0"/>
              <a:t>is</a:t>
            </a:r>
            <a:r>
              <a:rPr lang="de-DE" sz="2400" dirty="0" smtClean="0"/>
              <a:t> Best </a:t>
            </a:r>
            <a:r>
              <a:rPr lang="de-DE" sz="2400" dirty="0" err="1" smtClean="0"/>
              <a:t>of</a:t>
            </a:r>
            <a:r>
              <a:rPr lang="de-DE" sz="2400" dirty="0" smtClean="0"/>
              <a:t> South-East?</a:t>
            </a:r>
            <a:endParaRPr lang="de-AT" sz="2400" dirty="0"/>
          </a:p>
        </p:txBody>
      </p:sp>
      <p:sp>
        <p:nvSpPr>
          <p:cNvPr id="3" name="Textplatzhalter 2"/>
          <p:cNvSpPr>
            <a:spLocks noGrp="1"/>
          </p:cNvSpPr>
          <p:nvPr>
            <p:ph type="body" sz="quarter" idx="10"/>
          </p:nvPr>
        </p:nvSpPr>
        <p:spPr>
          <a:xfrm>
            <a:off x="467544" y="699542"/>
            <a:ext cx="8169826" cy="3600400"/>
          </a:xfrm>
        </p:spPr>
        <p:txBody>
          <a:bodyPr/>
          <a:lstStyle/>
          <a:p>
            <a:endParaRPr lang="en-US" dirty="0" smtClean="0"/>
          </a:p>
          <a:p>
            <a:pPr algn="ctr"/>
            <a:r>
              <a:rPr lang="en-US" dirty="0" smtClean="0"/>
              <a:t>          </a:t>
            </a:r>
            <a:r>
              <a:rPr lang="en-US" dirty="0" smtClean="0">
                <a:solidFill>
                  <a:srgbClr val="00497B"/>
                </a:solidFill>
              </a:rPr>
              <a:t>in cooperation with:</a:t>
            </a:r>
          </a:p>
          <a:p>
            <a:pPr marL="342900" indent="-342900">
              <a:buFont typeface="Arial" panose="020B0604020202020204" pitchFamily="34" charset="0"/>
              <a:buChar char="•"/>
            </a:pPr>
            <a:endParaRPr lang="en-US" dirty="0" smtClean="0"/>
          </a:p>
          <a:p>
            <a:endParaRPr lang="en-US"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2</a:t>
            </a:fld>
            <a:endParaRPr lang="de-AT"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11710"/>
            <a:ext cx="1519842" cy="12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TUG"/>
          <p:cNvPicPr/>
          <p:nvPr/>
        </p:nvPicPr>
        <p:blipFill>
          <a:blip r:embed="rId4">
            <a:extLst>
              <a:ext uri="{28A0092B-C50C-407E-A947-70E740481C1C}">
                <a14:useLocalDpi xmlns:a14="http://schemas.microsoft.com/office/drawing/2010/main" val="0"/>
              </a:ext>
            </a:extLst>
          </a:blip>
          <a:srcRect l="32408"/>
          <a:stretch>
            <a:fillRect/>
          </a:stretch>
        </p:blipFill>
        <p:spPr bwMode="auto">
          <a:xfrm>
            <a:off x="2699792" y="2214930"/>
            <a:ext cx="1771015"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193776"/>
            <a:ext cx="13652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2032" y="2116011"/>
            <a:ext cx="106045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67544" y="3934385"/>
            <a:ext cx="8280920" cy="276999"/>
          </a:xfrm>
          <a:prstGeom prst="rect">
            <a:avLst/>
          </a:prstGeom>
          <a:noFill/>
        </p:spPr>
        <p:txBody>
          <a:bodyPr wrap="square" rtlCol="0">
            <a:spAutoFit/>
          </a:bodyPr>
          <a:lstStyle/>
          <a:p>
            <a:pPr algn="ctr"/>
            <a:r>
              <a:rPr lang="de-DE" sz="1200" dirty="0" smtClean="0">
                <a:solidFill>
                  <a:srgbClr val="00497B"/>
                </a:solidFill>
                <a:latin typeface="Arial" panose="020B0604020202020204" pitchFamily="34" charset="0"/>
                <a:cs typeface="Arial" panose="020B0604020202020204" pitchFamily="34" charset="0"/>
              </a:rPr>
              <a:t>„</a:t>
            </a:r>
            <a:r>
              <a:rPr lang="en-US" sz="1200" i="1" dirty="0" smtClean="0">
                <a:solidFill>
                  <a:srgbClr val="00497B"/>
                </a:solidFill>
                <a:latin typeface="Arial" panose="020B0604020202020204" pitchFamily="34" charset="0"/>
                <a:cs typeface="Arial" panose="020B0604020202020204" pitchFamily="34" charset="0"/>
              </a:rPr>
              <a:t>The only source of knowledge is experience</a:t>
            </a:r>
            <a:r>
              <a:rPr lang="de-DE" sz="1200" dirty="0" smtClean="0">
                <a:solidFill>
                  <a:srgbClr val="00497B"/>
                </a:solidFill>
                <a:latin typeface="Arial" panose="020B0604020202020204" pitchFamily="34" charset="0"/>
                <a:cs typeface="Arial" panose="020B0604020202020204" pitchFamily="34" charset="0"/>
              </a:rPr>
              <a:t>“</a:t>
            </a:r>
            <a:endParaRPr lang="de-AT" sz="1200" dirty="0">
              <a:solidFill>
                <a:srgbClr val="00497B"/>
              </a:solidFill>
              <a:latin typeface="Arial" panose="020B0604020202020204" pitchFamily="34" charset="0"/>
              <a:cs typeface="Arial" panose="020B0604020202020204" pitchFamily="34" charset="0"/>
            </a:endParaRPr>
          </a:p>
        </p:txBody>
      </p:sp>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940" y="123478"/>
            <a:ext cx="723925" cy="76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 1" descr="C:\Users\D505J4D\AppData\Local\Microsoft\Windows\Temporary Internet Files\Content.Outlook\XUG7ITJR\STMKSPK_4C.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0902" y="1059582"/>
            <a:ext cx="1824704" cy="631951"/>
          </a:xfrm>
          <a:prstGeom prst="rect">
            <a:avLst/>
          </a:prstGeom>
          <a:noFill/>
          <a:ln>
            <a:noFill/>
          </a:ln>
        </p:spPr>
      </p:pic>
    </p:spTree>
    <p:extLst>
      <p:ext uri="{BB962C8B-B14F-4D97-AF65-F5344CB8AC3E}">
        <p14:creationId xmlns:p14="http://schemas.microsoft.com/office/powerpoint/2010/main" val="2886126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wipe(down)">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gn="ctr" eaLnBrk="0" fontAlgn="base" hangingPunct="0">
              <a:spcBef>
                <a:spcPct val="20000"/>
              </a:spcBef>
              <a:spcAft>
                <a:spcPct val="0"/>
              </a:spcAft>
            </a:pPr>
            <a:r>
              <a:rPr kumimoji="1" lang="de-DE" sz="2400" kern="0" dirty="0">
                <a:solidFill>
                  <a:srgbClr val="1F497D"/>
                </a:solidFill>
                <a:latin typeface="Arial"/>
                <a:ea typeface="+mn-ea"/>
                <a:cs typeface="+mn-cs"/>
              </a:rPr>
              <a:t>Steiermärkische </a:t>
            </a:r>
            <a:r>
              <a:rPr kumimoji="1" lang="de-DE" sz="2400" kern="0" dirty="0" smtClean="0">
                <a:solidFill>
                  <a:srgbClr val="1F497D"/>
                </a:solidFill>
                <a:latin typeface="Arial"/>
                <a:ea typeface="+mn-ea"/>
                <a:cs typeface="+mn-cs"/>
              </a:rPr>
              <a:t>Bank - Group</a:t>
            </a:r>
            <a:r>
              <a:rPr kumimoji="1" lang="en-US" sz="2000" kern="0" dirty="0">
                <a:solidFill>
                  <a:srgbClr val="1F497D"/>
                </a:solidFill>
                <a:latin typeface="Arial"/>
                <a:ea typeface="+mn-ea"/>
                <a:cs typeface="+mn-cs"/>
              </a:rPr>
              <a:t/>
            </a:r>
            <a:br>
              <a:rPr kumimoji="1" lang="en-US" sz="2000" kern="0" dirty="0">
                <a:solidFill>
                  <a:srgbClr val="1F497D"/>
                </a:solidFill>
                <a:latin typeface="Arial"/>
                <a:ea typeface="+mn-ea"/>
                <a:cs typeface="+mn-cs"/>
              </a:rPr>
            </a:br>
            <a:endParaRPr lang="de-AT" sz="3600" dirty="0"/>
          </a:p>
        </p:txBody>
      </p:sp>
      <p:sp>
        <p:nvSpPr>
          <p:cNvPr id="3" name="Textplatzhalter 2"/>
          <p:cNvSpPr>
            <a:spLocks noGrp="1"/>
          </p:cNvSpPr>
          <p:nvPr>
            <p:ph type="body" sz="quarter" idx="10"/>
          </p:nvPr>
        </p:nvSpPr>
        <p:spPr>
          <a:xfrm>
            <a:off x="395536" y="627534"/>
            <a:ext cx="8270872" cy="3528392"/>
          </a:xfrm>
        </p:spPr>
        <p:txBody>
          <a:bodyPr/>
          <a:lstStyle/>
          <a:p>
            <a:endParaRPr lang="de-DE" dirty="0" smtClean="0"/>
          </a:p>
          <a:p>
            <a:endParaRPr lang="de-AT"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3</a:t>
            </a:fld>
            <a:endParaRPr lang="de-AT"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67500" y="699543"/>
            <a:ext cx="490642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11560" y="1586476"/>
            <a:ext cx="3084232" cy="1477328"/>
          </a:xfrm>
          <a:prstGeom prst="rect">
            <a:avLst/>
          </a:prstGeom>
          <a:noFill/>
        </p:spPr>
        <p:txBody>
          <a:bodyPr wrap="square" rtlCol="0">
            <a:spAutoFit/>
          </a:bodyPr>
          <a:lstStyle/>
          <a:p>
            <a:r>
              <a:rPr kumimoji="1" lang="de-DE" kern="0" dirty="0">
                <a:solidFill>
                  <a:srgbClr val="1F497D"/>
                </a:solidFill>
                <a:latin typeface="Arial"/>
              </a:rPr>
              <a:t>7</a:t>
            </a:r>
            <a:r>
              <a:rPr kumimoji="1" lang="de-DE" kern="0" dirty="0" smtClean="0">
                <a:solidFill>
                  <a:srgbClr val="1F497D"/>
                </a:solidFill>
                <a:latin typeface="Arial"/>
              </a:rPr>
              <a:t> </a:t>
            </a:r>
            <a:r>
              <a:rPr kumimoji="1" lang="de-DE" kern="0" dirty="0" err="1" smtClean="0">
                <a:solidFill>
                  <a:srgbClr val="1F497D"/>
                </a:solidFill>
                <a:latin typeface="Arial"/>
              </a:rPr>
              <a:t>markets</a:t>
            </a:r>
            <a:endParaRPr kumimoji="1" lang="de-DE" kern="0" dirty="0" smtClean="0">
              <a:solidFill>
                <a:srgbClr val="1F497D"/>
              </a:solidFill>
              <a:latin typeface="Arial"/>
            </a:endParaRPr>
          </a:p>
          <a:p>
            <a:endParaRPr kumimoji="1" lang="de-DE" kern="0" dirty="0">
              <a:solidFill>
                <a:srgbClr val="1F497D"/>
              </a:solidFill>
              <a:latin typeface="Arial"/>
            </a:endParaRPr>
          </a:p>
          <a:p>
            <a:r>
              <a:rPr kumimoji="1" lang="de-DE" kern="0" dirty="0" err="1">
                <a:solidFill>
                  <a:srgbClr val="1F497D"/>
                </a:solidFill>
                <a:latin typeface="Arial"/>
              </a:rPr>
              <a:t>m</a:t>
            </a:r>
            <a:r>
              <a:rPr kumimoji="1" lang="de-DE" kern="0" dirty="0" err="1" smtClean="0">
                <a:solidFill>
                  <a:srgbClr val="1F497D"/>
                </a:solidFill>
                <a:latin typeface="Arial"/>
              </a:rPr>
              <a:t>ore</a:t>
            </a:r>
            <a:r>
              <a:rPr kumimoji="1" lang="de-DE" kern="0" dirty="0" smtClean="0">
                <a:solidFill>
                  <a:srgbClr val="1F497D"/>
                </a:solidFill>
                <a:latin typeface="Arial"/>
              </a:rPr>
              <a:t> </a:t>
            </a:r>
            <a:r>
              <a:rPr kumimoji="1" lang="de-DE" kern="0" dirty="0" err="1">
                <a:solidFill>
                  <a:srgbClr val="1F497D"/>
                </a:solidFill>
                <a:latin typeface="Arial"/>
              </a:rPr>
              <a:t>than</a:t>
            </a:r>
            <a:r>
              <a:rPr kumimoji="1" lang="de-DE" kern="0" dirty="0">
                <a:solidFill>
                  <a:srgbClr val="1F497D"/>
                </a:solidFill>
                <a:latin typeface="Arial"/>
              </a:rPr>
              <a:t> </a:t>
            </a:r>
            <a:r>
              <a:rPr kumimoji="1" lang="de-DE" kern="0" dirty="0" smtClean="0">
                <a:solidFill>
                  <a:srgbClr val="1F497D"/>
                </a:solidFill>
                <a:latin typeface="Arial"/>
              </a:rPr>
              <a:t>8,300 </a:t>
            </a:r>
            <a:r>
              <a:rPr kumimoji="1" lang="de-DE" kern="0" dirty="0" err="1" smtClean="0">
                <a:solidFill>
                  <a:srgbClr val="1F497D"/>
                </a:solidFill>
                <a:latin typeface="Arial"/>
              </a:rPr>
              <a:t>employees</a:t>
            </a:r>
            <a:endParaRPr kumimoji="1" lang="de-DE" kern="0" dirty="0" smtClean="0">
              <a:solidFill>
                <a:srgbClr val="1F497D"/>
              </a:solidFill>
              <a:latin typeface="Arial"/>
            </a:endParaRPr>
          </a:p>
          <a:p>
            <a:endParaRPr kumimoji="1" lang="de-DE" kern="0" dirty="0">
              <a:solidFill>
                <a:srgbClr val="1F497D"/>
              </a:solidFill>
              <a:latin typeface="Arial"/>
            </a:endParaRPr>
          </a:p>
          <a:p>
            <a:r>
              <a:rPr kumimoji="1" lang="de-DE" kern="0" dirty="0" err="1" smtClean="0">
                <a:solidFill>
                  <a:srgbClr val="1F497D"/>
                </a:solidFill>
                <a:latin typeface="Arial"/>
              </a:rPr>
              <a:t>approx</a:t>
            </a:r>
            <a:r>
              <a:rPr kumimoji="1" lang="de-DE" kern="0" dirty="0">
                <a:solidFill>
                  <a:srgbClr val="1F497D"/>
                </a:solidFill>
                <a:latin typeface="Arial"/>
              </a:rPr>
              <a:t>. </a:t>
            </a:r>
            <a:r>
              <a:rPr kumimoji="1" lang="de-DE" kern="0" dirty="0" smtClean="0">
                <a:solidFill>
                  <a:srgbClr val="1F497D"/>
                </a:solidFill>
                <a:latin typeface="Arial"/>
              </a:rPr>
              <a:t>2.6 </a:t>
            </a:r>
            <a:r>
              <a:rPr kumimoji="1" lang="de-DE" kern="0" dirty="0" err="1" smtClean="0">
                <a:solidFill>
                  <a:srgbClr val="1F497D"/>
                </a:solidFill>
                <a:latin typeface="Arial"/>
              </a:rPr>
              <a:t>million</a:t>
            </a:r>
            <a:r>
              <a:rPr kumimoji="1" lang="de-DE" kern="0" dirty="0" smtClean="0">
                <a:solidFill>
                  <a:srgbClr val="1F497D"/>
                </a:solidFill>
                <a:latin typeface="Arial"/>
              </a:rPr>
              <a:t> </a:t>
            </a:r>
            <a:r>
              <a:rPr kumimoji="1" lang="de-DE" kern="0" dirty="0" err="1" smtClean="0">
                <a:solidFill>
                  <a:srgbClr val="1F497D"/>
                </a:solidFill>
                <a:latin typeface="Arial"/>
              </a:rPr>
              <a:t>clients</a:t>
            </a:r>
            <a:endParaRPr kumimoji="1" lang="de-AT" kern="0" dirty="0">
              <a:solidFill>
                <a:srgbClr val="1F497D"/>
              </a:solidFill>
              <a:latin typeface="Arial"/>
            </a:endParaRPr>
          </a:p>
        </p:txBody>
      </p:sp>
      <p:pic>
        <p:nvPicPr>
          <p:cNvPr id="8" name="Picture 4" descr="C:\Users\A98JHCC\Desktop\Icons_MostUsed_png\Icons_MostUsed_png\external_link_outlin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59" y="1563638"/>
            <a:ext cx="457201" cy="4654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C:\Users\A98JHCC\Desktop\Icons_MostUsed_png\Icons_MostUsed_png\group_outlin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59" y="2140430"/>
            <a:ext cx="461773" cy="3694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7" descr="C:\Users\A98JHCC\Desktop\Icons_MostUsed_png\Icons_MostUsed_png\contact_partner_outlin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900" y="2743381"/>
            <a:ext cx="473660" cy="32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16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err="1" smtClean="0"/>
              <a:t>Aim</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program</a:t>
            </a:r>
            <a:endParaRPr lang="de-AT" sz="2400"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4</a:t>
            </a:fld>
            <a:endParaRPr lang="de-AT" dirty="0"/>
          </a:p>
        </p:txBody>
      </p:sp>
      <p:graphicFrame>
        <p:nvGraphicFramePr>
          <p:cNvPr id="7" name="Diagramm 6"/>
          <p:cNvGraphicFramePr/>
          <p:nvPr>
            <p:extLst>
              <p:ext uri="{D42A27DB-BD31-4B8C-83A1-F6EECF244321}">
                <p14:modId xmlns:p14="http://schemas.microsoft.com/office/powerpoint/2010/main" val="1884860035"/>
              </p:ext>
            </p:extLst>
          </p:nvPr>
        </p:nvGraphicFramePr>
        <p:xfrm>
          <a:off x="107504" y="987574"/>
          <a:ext cx="8964488"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006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a:t> </a:t>
            </a:r>
            <a:r>
              <a:rPr lang="de-AT" dirty="0" smtClean="0"/>
              <a:t>Best </a:t>
            </a:r>
            <a:r>
              <a:rPr lang="de-AT" dirty="0" err="1" smtClean="0"/>
              <a:t>of</a:t>
            </a:r>
            <a:r>
              <a:rPr lang="de-AT" dirty="0" smtClean="0"/>
              <a:t> South-East at University Graz</a:t>
            </a:r>
            <a:endParaRPr lang="de-AT" dirty="0"/>
          </a:p>
        </p:txBody>
      </p:sp>
      <p:sp>
        <p:nvSpPr>
          <p:cNvPr id="3" name="Textplatzhalter 2"/>
          <p:cNvSpPr>
            <a:spLocks noGrp="1"/>
          </p:cNvSpPr>
          <p:nvPr>
            <p:ph type="body" sz="quarter" idx="10"/>
          </p:nvPr>
        </p:nvSpPr>
        <p:spPr>
          <a:xfrm>
            <a:off x="457496" y="699542"/>
            <a:ext cx="8208912" cy="3456384"/>
          </a:xfrm>
        </p:spPr>
        <p:txBody>
          <a:bodyPr/>
          <a:lstStyle/>
          <a:p>
            <a:endParaRPr lang="de-DE" dirty="0" smtClean="0"/>
          </a:p>
          <a:p>
            <a:endParaRPr lang="de-AT"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5</a:t>
            </a:fld>
            <a:endParaRPr lang="de-AT" dirty="0"/>
          </a:p>
        </p:txBody>
      </p:sp>
      <p:sp>
        <p:nvSpPr>
          <p:cNvPr id="5" name="Rounded Rectangle 10"/>
          <p:cNvSpPr/>
          <p:nvPr/>
        </p:nvSpPr>
        <p:spPr>
          <a:xfrm>
            <a:off x="978620" y="915566"/>
            <a:ext cx="6959746" cy="1224136"/>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 name="Round Same Side Corner Rectangle 14"/>
          <p:cNvSpPr/>
          <p:nvPr/>
        </p:nvSpPr>
        <p:spPr>
          <a:xfrm rot="10800000">
            <a:off x="4479089" y="2115896"/>
            <a:ext cx="3168353" cy="2088233"/>
          </a:xfrm>
          <a:prstGeom prst="round2SameRect">
            <a:avLst/>
          </a:prstGeom>
          <a:gradFill>
            <a:gsLst>
              <a:gs pos="0">
                <a:srgbClr val="4F81BD">
                  <a:tint val="66000"/>
                  <a:satMod val="160000"/>
                </a:srgbClr>
              </a:gs>
              <a:gs pos="21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39702"/>
            <a:ext cx="319405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000620"/>
            <a:ext cx="1483241" cy="105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403648" y="2185560"/>
            <a:ext cx="3050033" cy="2477601"/>
          </a:xfrm>
          <a:prstGeom prst="rect">
            <a:avLst/>
          </a:prstGeom>
          <a:noFill/>
        </p:spPr>
        <p:txBody>
          <a:bodyPr wrap="square" rtlCol="0">
            <a:spAutoFit/>
          </a:bodyPr>
          <a:lstStyle/>
          <a:p>
            <a:pPr lvl="0"/>
            <a:r>
              <a:rPr lang="en-US" sz="1400" dirty="0">
                <a:solidFill>
                  <a:srgbClr val="00497B"/>
                </a:solidFill>
                <a:latin typeface="Arial" panose="020B0604020202020204" pitchFamily="34" charset="0"/>
                <a:cs typeface="Arial" panose="020B0604020202020204" pitchFamily="34" charset="0"/>
              </a:rPr>
              <a:t>Graz (Headquarters) </a:t>
            </a:r>
            <a:endParaRPr lang="en-US" sz="1400" dirty="0" smtClean="0">
              <a:solidFill>
                <a:srgbClr val="00497B"/>
              </a:solidFill>
              <a:latin typeface="Arial" panose="020B0604020202020204" pitchFamily="34" charset="0"/>
              <a:cs typeface="Arial" panose="020B0604020202020204" pitchFamily="34" charset="0"/>
            </a:endParaRPr>
          </a:p>
          <a:p>
            <a:pPr lvl="0"/>
            <a:r>
              <a:rPr lang="en-US" sz="1400" dirty="0" smtClean="0">
                <a:solidFill>
                  <a:srgbClr val="00497B"/>
                </a:solidFill>
                <a:latin typeface="Arial" panose="020B0604020202020204" pitchFamily="34" charset="0"/>
                <a:cs typeface="Arial" panose="020B0604020202020204" pitchFamily="34" charset="0"/>
              </a:rPr>
              <a:t>1,500 employees</a:t>
            </a:r>
          </a:p>
          <a:p>
            <a:pPr lvl="0"/>
            <a:r>
              <a:rPr lang="en-US" sz="1400" dirty="0" smtClean="0">
                <a:solidFill>
                  <a:srgbClr val="00497B"/>
                </a:solidFill>
                <a:latin typeface="Arial" panose="020B0604020202020204" pitchFamily="34" charset="0"/>
                <a:cs typeface="Arial" panose="020B0604020202020204" pitchFamily="34" charset="0"/>
              </a:rPr>
              <a:t>160 Branches</a:t>
            </a:r>
          </a:p>
          <a:p>
            <a:pPr lvl="0"/>
            <a:r>
              <a:rPr lang="en-US" sz="1400" dirty="0" smtClean="0">
                <a:solidFill>
                  <a:srgbClr val="00497B"/>
                </a:solidFill>
                <a:latin typeface="Arial" panose="020B0604020202020204" pitchFamily="34" charset="0"/>
                <a:cs typeface="Arial" panose="020B0604020202020204" pitchFamily="34" charset="0"/>
              </a:rPr>
              <a:t>515,000 clients</a:t>
            </a:r>
          </a:p>
          <a:p>
            <a:pPr lvl="0"/>
            <a:endParaRPr lang="en-US" sz="1400" dirty="0" smtClean="0">
              <a:solidFill>
                <a:srgbClr val="00497B"/>
              </a:solidFill>
              <a:latin typeface="Arial" panose="020B0604020202020204" pitchFamily="34" charset="0"/>
              <a:cs typeface="Arial" panose="020B0604020202020204" pitchFamily="34" charset="0"/>
            </a:endParaRPr>
          </a:p>
          <a:p>
            <a:pPr lvl="0"/>
            <a:r>
              <a:rPr lang="en-US" sz="1400" dirty="0" smtClean="0">
                <a:solidFill>
                  <a:srgbClr val="00497B"/>
                </a:solidFill>
                <a:latin typeface="Arial" panose="020B0604020202020204" pitchFamily="34" charset="0"/>
                <a:cs typeface="Arial" panose="020B0604020202020204" pitchFamily="34" charset="0"/>
              </a:rPr>
              <a:t>Present in Slovenia, Croatia, Serbia, Montenegro</a:t>
            </a:r>
            <a:r>
              <a:rPr lang="en-US" sz="1400" dirty="0">
                <a:solidFill>
                  <a:srgbClr val="00497B"/>
                </a:solidFill>
                <a:latin typeface="Arial" panose="020B0604020202020204" pitchFamily="34" charset="0"/>
                <a:cs typeface="Arial" panose="020B0604020202020204" pitchFamily="34" charset="0"/>
              </a:rPr>
              <a:t>, </a:t>
            </a:r>
            <a:r>
              <a:rPr lang="en-US" sz="1400" dirty="0" smtClean="0">
                <a:solidFill>
                  <a:srgbClr val="00497B"/>
                </a:solidFill>
                <a:latin typeface="Arial" panose="020B0604020202020204" pitchFamily="34" charset="0"/>
                <a:cs typeface="Arial" panose="020B0604020202020204" pitchFamily="34" charset="0"/>
              </a:rPr>
              <a:t>Bosnia </a:t>
            </a:r>
            <a:r>
              <a:rPr lang="en-US" sz="1400" dirty="0">
                <a:solidFill>
                  <a:srgbClr val="00497B"/>
                </a:solidFill>
                <a:latin typeface="Arial" panose="020B0604020202020204" pitchFamily="34" charset="0"/>
                <a:cs typeface="Arial" panose="020B0604020202020204" pitchFamily="34" charset="0"/>
              </a:rPr>
              <a:t>and </a:t>
            </a:r>
            <a:r>
              <a:rPr lang="en-US" sz="1400" dirty="0" smtClean="0">
                <a:solidFill>
                  <a:srgbClr val="00497B"/>
                </a:solidFill>
                <a:latin typeface="Arial" panose="020B0604020202020204" pitchFamily="34" charset="0"/>
                <a:cs typeface="Arial" panose="020B0604020202020204" pitchFamily="34" charset="0"/>
              </a:rPr>
              <a:t>Herzegovina, Macedonia</a:t>
            </a:r>
          </a:p>
          <a:p>
            <a:pPr lvl="0"/>
            <a:endParaRPr lang="en-US" sz="1100" dirty="0" smtClean="0">
              <a:solidFill>
                <a:prstClr val="black"/>
              </a:solidFill>
            </a:endParaRPr>
          </a:p>
          <a:p>
            <a:pPr lvl="0"/>
            <a:endParaRPr lang="en-US" sz="1600" dirty="0" smtClean="0">
              <a:solidFill>
                <a:prstClr val="black"/>
              </a:solidFill>
            </a:endParaRPr>
          </a:p>
          <a:p>
            <a:pPr lvl="0"/>
            <a:endParaRPr lang="en-US" sz="1600" dirty="0">
              <a:solidFill>
                <a:prstClr val="black"/>
              </a:solidFill>
            </a:endParaRPr>
          </a:p>
        </p:txBody>
      </p:sp>
      <p:sp>
        <p:nvSpPr>
          <p:cNvPr id="8" name="Textfeld 7"/>
          <p:cNvSpPr txBox="1"/>
          <p:nvPr/>
        </p:nvSpPr>
        <p:spPr>
          <a:xfrm>
            <a:off x="4669704" y="2169834"/>
            <a:ext cx="2736304" cy="1600438"/>
          </a:xfrm>
          <a:prstGeom prst="rect">
            <a:avLst/>
          </a:prstGeom>
          <a:noFill/>
        </p:spPr>
        <p:txBody>
          <a:bodyPr wrap="square" rtlCol="0">
            <a:spAutoFit/>
          </a:bodyPr>
          <a:lstStyle/>
          <a:p>
            <a:pPr lvl="0"/>
            <a:r>
              <a:rPr lang="en-US" sz="1400" dirty="0">
                <a:solidFill>
                  <a:srgbClr val="00497B"/>
                </a:solidFill>
                <a:latin typeface="Arial" panose="020B0604020202020204" pitchFamily="34" charset="0"/>
                <a:cs typeface="Arial" panose="020B0604020202020204" pitchFamily="34" charset="0"/>
              </a:rPr>
              <a:t>Karl-</a:t>
            </a:r>
            <a:r>
              <a:rPr lang="en-US" sz="1400" dirty="0" err="1">
                <a:solidFill>
                  <a:srgbClr val="00497B"/>
                </a:solidFill>
                <a:latin typeface="Arial" panose="020B0604020202020204" pitchFamily="34" charset="0"/>
                <a:cs typeface="Arial" panose="020B0604020202020204" pitchFamily="34" charset="0"/>
              </a:rPr>
              <a:t>Franzens</a:t>
            </a:r>
            <a:r>
              <a:rPr lang="en-US" sz="1400" dirty="0">
                <a:solidFill>
                  <a:srgbClr val="00497B"/>
                </a:solidFill>
                <a:latin typeface="Arial" panose="020B0604020202020204" pitchFamily="34" charset="0"/>
                <a:cs typeface="Arial" panose="020B0604020202020204" pitchFamily="34" charset="0"/>
              </a:rPr>
              <a:t> University</a:t>
            </a:r>
          </a:p>
          <a:p>
            <a:pPr lvl="0"/>
            <a:r>
              <a:rPr lang="en-US" sz="1400" dirty="0">
                <a:solidFill>
                  <a:srgbClr val="00497B"/>
                </a:solidFill>
                <a:latin typeface="Arial" panose="020B0604020202020204" pitchFamily="34" charset="0"/>
                <a:cs typeface="Arial" panose="020B0604020202020204" pitchFamily="34" charset="0"/>
              </a:rPr>
              <a:t>Biggest university in </a:t>
            </a:r>
            <a:r>
              <a:rPr lang="en-US" sz="1400" dirty="0" smtClean="0">
                <a:solidFill>
                  <a:srgbClr val="00497B"/>
                </a:solidFill>
                <a:latin typeface="Arial" panose="020B0604020202020204" pitchFamily="34" charset="0"/>
                <a:cs typeface="Arial" panose="020B0604020202020204" pitchFamily="34" charset="0"/>
              </a:rPr>
              <a:t>Styria</a:t>
            </a:r>
          </a:p>
          <a:p>
            <a:pPr lvl="0"/>
            <a:r>
              <a:rPr lang="en-US" sz="1400" dirty="0" smtClean="0">
                <a:solidFill>
                  <a:srgbClr val="00497B"/>
                </a:solidFill>
                <a:latin typeface="Arial" panose="020B0604020202020204" pitchFamily="34" charset="0"/>
                <a:cs typeface="Arial" panose="020B0604020202020204" pitchFamily="34" charset="0"/>
              </a:rPr>
              <a:t>6 faculties</a:t>
            </a:r>
          </a:p>
          <a:p>
            <a:pPr lvl="0"/>
            <a:r>
              <a:rPr lang="en-US" sz="1400" dirty="0" smtClean="0">
                <a:solidFill>
                  <a:srgbClr val="00497B"/>
                </a:solidFill>
                <a:latin typeface="Arial" panose="020B0604020202020204" pitchFamily="34" charset="0"/>
                <a:cs typeface="Arial" panose="020B0604020202020204" pitchFamily="34" charset="0"/>
              </a:rPr>
              <a:t>120 study courses</a:t>
            </a:r>
            <a:endParaRPr lang="en-US" sz="1400" dirty="0">
              <a:solidFill>
                <a:srgbClr val="00497B"/>
              </a:solidFill>
              <a:latin typeface="Arial" panose="020B0604020202020204" pitchFamily="34" charset="0"/>
              <a:cs typeface="Arial" panose="020B0604020202020204" pitchFamily="34" charset="0"/>
            </a:endParaRPr>
          </a:p>
          <a:p>
            <a:pPr lvl="0"/>
            <a:r>
              <a:rPr lang="en-US" sz="1400" dirty="0">
                <a:solidFill>
                  <a:srgbClr val="00497B"/>
                </a:solidFill>
                <a:latin typeface="Arial" panose="020B0604020202020204" pitchFamily="34" charset="0"/>
                <a:cs typeface="Arial" panose="020B0604020202020204" pitchFamily="34" charset="0"/>
              </a:rPr>
              <a:t>State owned university</a:t>
            </a:r>
          </a:p>
          <a:p>
            <a:pPr lvl="0"/>
            <a:r>
              <a:rPr lang="en-US" sz="1400" dirty="0">
                <a:solidFill>
                  <a:srgbClr val="00497B"/>
                </a:solidFill>
                <a:latin typeface="Arial" panose="020B0604020202020204" pitchFamily="34" charset="0"/>
                <a:cs typeface="Arial" panose="020B0604020202020204" pitchFamily="34" charset="0"/>
              </a:rPr>
              <a:t>Established in 1585</a:t>
            </a:r>
          </a:p>
          <a:p>
            <a:pPr lvl="0"/>
            <a:r>
              <a:rPr lang="en-US" sz="1400" dirty="0">
                <a:solidFill>
                  <a:srgbClr val="00497B"/>
                </a:solidFill>
                <a:latin typeface="Arial" panose="020B0604020202020204" pitchFamily="34" charset="0"/>
                <a:cs typeface="Arial" panose="020B0604020202020204" pitchFamily="34" charset="0"/>
              </a:rPr>
              <a:t>Number of students: </a:t>
            </a:r>
            <a:r>
              <a:rPr lang="en-US" sz="1400" dirty="0" smtClean="0">
                <a:solidFill>
                  <a:srgbClr val="00497B"/>
                </a:solidFill>
                <a:latin typeface="Arial" panose="020B0604020202020204" pitchFamily="34" charset="0"/>
                <a:cs typeface="Arial" panose="020B0604020202020204" pitchFamily="34" charset="0"/>
              </a:rPr>
              <a:t>32,500</a:t>
            </a:r>
            <a:endParaRPr lang="en-US" sz="1400" dirty="0">
              <a:solidFill>
                <a:srgbClr val="00497B"/>
              </a:solidFill>
              <a:latin typeface="Arial" panose="020B0604020202020204" pitchFamily="34" charset="0"/>
              <a:cs typeface="Arial" panose="020B0604020202020204" pitchFamily="34" charset="0"/>
            </a:endParaRPr>
          </a:p>
        </p:txBody>
      </p:sp>
      <p:pic>
        <p:nvPicPr>
          <p:cNvPr id="12" name="Bild 1" descr="C:\Users\D505J4D\AppData\Local\Microsoft\Windows\Temporary Internet Files\Content.Outlook\XUG7ITJR\STMKSPK_4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19" y="1275606"/>
            <a:ext cx="1740117" cy="451306"/>
          </a:xfrm>
          <a:prstGeom prst="rect">
            <a:avLst/>
          </a:prstGeom>
          <a:noFill/>
          <a:ln>
            <a:noFill/>
          </a:ln>
        </p:spPr>
      </p:pic>
    </p:spTree>
    <p:extLst>
      <p:ext uri="{BB962C8B-B14F-4D97-AF65-F5344CB8AC3E}">
        <p14:creationId xmlns:p14="http://schemas.microsoft.com/office/powerpoint/2010/main" val="1321989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899592" y="123478"/>
            <a:ext cx="3312368" cy="523220"/>
          </a:xfrm>
          <a:prstGeom prst="rect">
            <a:avLst/>
          </a:prstGeom>
          <a:noFill/>
        </p:spPr>
        <p:txBody>
          <a:bodyPr wrap="square" rtlCol="0">
            <a:spAutoFit/>
          </a:bodyPr>
          <a:lstStyle/>
          <a:p>
            <a:r>
              <a:rPr lang="de-DE" sz="2800" b="1" dirty="0">
                <a:solidFill>
                  <a:srgbClr val="00497B"/>
                </a:solidFill>
                <a:latin typeface="Arial" panose="020B0604020202020204" pitchFamily="34" charset="0"/>
                <a:ea typeface="+mj-ea"/>
                <a:cs typeface="Arial" panose="020B0604020202020204" pitchFamily="34" charset="0"/>
              </a:rPr>
              <a:t>Trainee </a:t>
            </a:r>
            <a:r>
              <a:rPr lang="de-DE" sz="2800" b="1" dirty="0" err="1">
                <a:solidFill>
                  <a:srgbClr val="00497B"/>
                </a:solidFill>
                <a:latin typeface="Arial" panose="020B0604020202020204" pitchFamily="34" charset="0"/>
                <a:ea typeface="+mj-ea"/>
                <a:cs typeface="Arial" panose="020B0604020202020204" pitchFamily="34" charset="0"/>
              </a:rPr>
              <a:t>Program</a:t>
            </a:r>
            <a:r>
              <a:rPr lang="de-DE" sz="2800" b="1" dirty="0">
                <a:solidFill>
                  <a:srgbClr val="00497B"/>
                </a:solidFill>
                <a:latin typeface="Arial" panose="020B0604020202020204" pitchFamily="34" charset="0"/>
                <a:ea typeface="+mj-ea"/>
                <a:cs typeface="Arial" panose="020B0604020202020204" pitchFamily="34" charset="0"/>
              </a:rPr>
              <a:t> </a:t>
            </a:r>
            <a:endParaRPr lang="de-AT" sz="2800" b="1" dirty="0">
              <a:solidFill>
                <a:srgbClr val="00497B"/>
              </a:solidFill>
              <a:latin typeface="Arial" panose="020B0604020202020204" pitchFamily="34" charset="0"/>
              <a:ea typeface="+mj-ea"/>
              <a:cs typeface="Arial" panose="020B0604020202020204" pitchFamily="34" charset="0"/>
            </a:endParaRPr>
          </a:p>
        </p:txBody>
      </p:sp>
      <p:sp>
        <p:nvSpPr>
          <p:cNvPr id="13" name="Textfeld 12"/>
          <p:cNvSpPr txBox="1"/>
          <p:nvPr/>
        </p:nvSpPr>
        <p:spPr>
          <a:xfrm>
            <a:off x="5076056" y="95552"/>
            <a:ext cx="3960440" cy="523220"/>
          </a:xfrm>
          <a:prstGeom prst="rect">
            <a:avLst/>
          </a:prstGeom>
          <a:noFill/>
        </p:spPr>
        <p:txBody>
          <a:bodyPr wrap="square" rtlCol="0">
            <a:spAutoFit/>
          </a:bodyPr>
          <a:lstStyle/>
          <a:p>
            <a:r>
              <a:rPr lang="de-DE" sz="2800" b="1" dirty="0" err="1">
                <a:solidFill>
                  <a:srgbClr val="00497B"/>
                </a:solidFill>
                <a:latin typeface="Arial" panose="020B0604020202020204" pitchFamily="34" charset="0"/>
                <a:ea typeface="+mj-ea"/>
                <a:cs typeface="Arial" panose="020B0604020202020204" pitchFamily="34" charset="0"/>
              </a:rPr>
              <a:t>Internship</a:t>
            </a:r>
            <a:r>
              <a:rPr lang="de-DE" sz="2800" b="1" dirty="0">
                <a:solidFill>
                  <a:srgbClr val="00497B"/>
                </a:solidFill>
                <a:latin typeface="Arial" panose="020B0604020202020204" pitchFamily="34" charset="0"/>
                <a:ea typeface="+mj-ea"/>
                <a:cs typeface="Arial" panose="020B0604020202020204" pitchFamily="34" charset="0"/>
              </a:rPr>
              <a:t> </a:t>
            </a:r>
            <a:r>
              <a:rPr lang="de-DE" sz="2800" b="1" dirty="0" err="1">
                <a:solidFill>
                  <a:srgbClr val="00497B"/>
                </a:solidFill>
                <a:latin typeface="Arial" panose="020B0604020202020204" pitchFamily="34" charset="0"/>
                <a:ea typeface="+mj-ea"/>
                <a:cs typeface="Arial" panose="020B0604020202020204" pitchFamily="34" charset="0"/>
              </a:rPr>
              <a:t>Program</a:t>
            </a:r>
            <a:r>
              <a:rPr lang="de-DE" sz="2800" b="1" dirty="0">
                <a:solidFill>
                  <a:srgbClr val="00497B"/>
                </a:solidFill>
                <a:latin typeface="Arial" panose="020B0604020202020204" pitchFamily="34" charset="0"/>
                <a:ea typeface="+mj-ea"/>
                <a:cs typeface="Arial" panose="020B0604020202020204" pitchFamily="34" charset="0"/>
              </a:rPr>
              <a:t> </a:t>
            </a:r>
            <a:endParaRPr lang="de-AT" sz="2800" b="1" dirty="0">
              <a:solidFill>
                <a:srgbClr val="00497B"/>
              </a:solidFill>
              <a:latin typeface="Arial" panose="020B0604020202020204" pitchFamily="34" charset="0"/>
              <a:ea typeface="+mj-ea"/>
              <a:cs typeface="Arial" panose="020B0604020202020204" pitchFamily="34" charset="0"/>
            </a:endParaRPr>
          </a:p>
        </p:txBody>
      </p:sp>
      <p:grpSp>
        <p:nvGrpSpPr>
          <p:cNvPr id="14" name="Gruppieren 13"/>
          <p:cNvGrpSpPr/>
          <p:nvPr/>
        </p:nvGrpSpPr>
        <p:grpSpPr>
          <a:xfrm>
            <a:off x="3236083" y="1106327"/>
            <a:ext cx="2304256" cy="1871546"/>
            <a:chOff x="3528016" y="2762563"/>
            <a:chExt cx="1188000" cy="1199862"/>
          </a:xfrm>
        </p:grpSpPr>
        <p:pic>
          <p:nvPicPr>
            <p:cNvPr id="15" name="Picture 4" descr="C:\Users\A98JHCC\Desktop\Package\20173_AT_Flash_darkblue_ORIG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016" y="2762563"/>
              <a:ext cx="1188000" cy="118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a:spLocks/>
            </p:cNvSpPr>
            <p:nvPr/>
          </p:nvSpPr>
          <p:spPr>
            <a:xfrm rot="20697211">
              <a:off x="3608499" y="2882593"/>
              <a:ext cx="1041575" cy="1079832"/>
            </a:xfrm>
            <a:prstGeom prst="rect">
              <a:avLst/>
            </a:prstGeom>
            <a:noFill/>
          </p:spPr>
          <p:txBody>
            <a:bodyPr wrap="square" lIns="0" tIns="0" rIns="0" bIns="0" rtlCol="0" anchor="ctr" anchorCtr="1">
              <a:normAutofit/>
            </a:bodyPr>
            <a:lstStyle/>
            <a:p>
              <a:pPr algn="ctr"/>
              <a:r>
                <a:rPr lang="de-DE" sz="1600" i="1" dirty="0" smtClean="0">
                  <a:solidFill>
                    <a:srgbClr val="FFFFFF"/>
                  </a:solidFill>
                  <a:latin typeface="Arial"/>
                </a:rPr>
                <a:t>Target </a:t>
              </a:r>
              <a:r>
                <a:rPr lang="de-DE" sz="1600" i="1" dirty="0" err="1" smtClean="0">
                  <a:solidFill>
                    <a:srgbClr val="FFFFFF"/>
                  </a:solidFill>
                  <a:latin typeface="Arial"/>
                </a:rPr>
                <a:t>group</a:t>
              </a:r>
              <a:r>
                <a:rPr lang="de-DE" sz="1600" i="1" dirty="0" smtClean="0">
                  <a:solidFill>
                    <a:srgbClr val="FFFFFF"/>
                  </a:solidFill>
                  <a:latin typeface="Arial"/>
                </a:rPr>
                <a:t>:</a:t>
              </a:r>
            </a:p>
            <a:p>
              <a:pPr algn="ctr"/>
              <a:r>
                <a:rPr lang="en-US" sz="1600" i="1" dirty="0" smtClean="0">
                  <a:solidFill>
                    <a:srgbClr val="FFFFFF"/>
                  </a:solidFill>
                  <a:latin typeface="Arial"/>
                </a:rPr>
                <a:t>Graduates </a:t>
              </a:r>
              <a:r>
                <a:rPr lang="en-US" sz="1600" i="1" dirty="0">
                  <a:solidFill>
                    <a:srgbClr val="FFFFFF"/>
                  </a:solidFill>
                  <a:latin typeface="Arial"/>
                </a:rPr>
                <a:t>or </a:t>
              </a:r>
              <a:endParaRPr lang="en-US" sz="1600" i="1" dirty="0" smtClean="0">
                <a:solidFill>
                  <a:srgbClr val="FFFFFF"/>
                </a:solidFill>
                <a:latin typeface="Arial"/>
              </a:endParaRPr>
            </a:p>
            <a:p>
              <a:pPr algn="ctr"/>
              <a:r>
                <a:rPr lang="en-US" sz="1600" i="1" dirty="0" smtClean="0">
                  <a:solidFill>
                    <a:srgbClr val="FFFFFF"/>
                  </a:solidFill>
                  <a:latin typeface="Arial"/>
                </a:rPr>
                <a:t>students </a:t>
              </a:r>
              <a:r>
                <a:rPr lang="en-US" sz="1600" i="1" dirty="0">
                  <a:solidFill>
                    <a:srgbClr val="FFFFFF"/>
                  </a:solidFill>
                  <a:latin typeface="Arial"/>
                </a:rPr>
                <a:t>in </a:t>
              </a:r>
              <a:r>
                <a:rPr lang="en-US" sz="1600" i="1" dirty="0" smtClean="0">
                  <a:solidFill>
                    <a:srgbClr val="FFFFFF"/>
                  </a:solidFill>
                  <a:latin typeface="Arial"/>
                </a:rPr>
                <a:t>business,</a:t>
              </a:r>
            </a:p>
            <a:p>
              <a:pPr algn="ctr"/>
              <a:r>
                <a:rPr lang="en-US" sz="1600" i="1" dirty="0" smtClean="0">
                  <a:solidFill>
                    <a:srgbClr val="FFFFFF"/>
                  </a:solidFill>
                  <a:latin typeface="Arial"/>
                </a:rPr>
                <a:t>economics </a:t>
              </a:r>
              <a:r>
                <a:rPr lang="en-US" sz="1600" i="1" dirty="0">
                  <a:solidFill>
                    <a:srgbClr val="FFFFFF"/>
                  </a:solidFill>
                  <a:latin typeface="Arial"/>
                </a:rPr>
                <a:t>or law</a:t>
              </a:r>
            </a:p>
            <a:p>
              <a:pPr algn="ctr"/>
              <a:r>
                <a:rPr lang="de-DE" i="1" dirty="0" smtClean="0">
                  <a:solidFill>
                    <a:srgbClr val="FFFFFF"/>
                  </a:solidFill>
                  <a:latin typeface="Arial"/>
                </a:rPr>
                <a:t> </a:t>
              </a:r>
            </a:p>
            <a:p>
              <a:pPr algn="ctr"/>
              <a:endParaRPr lang="de-DE" sz="1400" i="1" dirty="0" smtClean="0">
                <a:solidFill>
                  <a:srgbClr val="FFFFFF"/>
                </a:solidFill>
                <a:latin typeface="Arial"/>
              </a:endParaRPr>
            </a:p>
          </p:txBody>
        </p:sp>
      </p:grpSp>
      <p:sp>
        <p:nvSpPr>
          <p:cNvPr id="24" name="Textfeld 23"/>
          <p:cNvSpPr txBox="1"/>
          <p:nvPr/>
        </p:nvSpPr>
        <p:spPr>
          <a:xfrm>
            <a:off x="408654" y="3900170"/>
            <a:ext cx="4344904" cy="307777"/>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497B"/>
                </a:solidFill>
                <a:latin typeface="Arial" panose="020B0604020202020204" pitchFamily="34" charset="0"/>
                <a:cs typeface="Arial" panose="020B0604020202020204" pitchFamily="34" charset="0"/>
              </a:rPr>
              <a:t>Participation in special social and cultural events</a:t>
            </a:r>
          </a:p>
        </p:txBody>
      </p:sp>
      <p:sp>
        <p:nvSpPr>
          <p:cNvPr id="27" name="Textfeld 26"/>
          <p:cNvSpPr txBox="1">
            <a:spLocks/>
          </p:cNvSpPr>
          <p:nvPr/>
        </p:nvSpPr>
        <p:spPr>
          <a:xfrm rot="20697211">
            <a:off x="280137" y="722839"/>
            <a:ext cx="915426" cy="860762"/>
          </a:xfrm>
          <a:prstGeom prst="rect">
            <a:avLst/>
          </a:prstGeom>
          <a:noFill/>
        </p:spPr>
        <p:txBody>
          <a:bodyPr wrap="square" lIns="0" tIns="0" rIns="0" bIns="0" rtlCol="0" anchor="ctr" anchorCtr="1">
            <a:normAutofit/>
          </a:bodyPr>
          <a:lstStyle/>
          <a:p>
            <a:pPr algn="ctr"/>
            <a:endParaRPr lang="en-US" sz="1600" i="1" dirty="0">
              <a:solidFill>
                <a:srgbClr val="FFFFFF"/>
              </a:solidFill>
              <a:latin typeface="Arial"/>
            </a:endParaRPr>
          </a:p>
          <a:p>
            <a:pPr algn="ctr"/>
            <a:endParaRPr lang="de-DE" i="1" dirty="0" smtClean="0">
              <a:solidFill>
                <a:srgbClr val="FFFFFF"/>
              </a:solidFill>
              <a:latin typeface="Arial"/>
            </a:endParaRPr>
          </a:p>
          <a:p>
            <a:pPr algn="ctr"/>
            <a:endParaRPr lang="de-DE" sz="1400" i="1" dirty="0" smtClean="0">
              <a:solidFill>
                <a:srgbClr val="FFFFFF"/>
              </a:solidFill>
              <a:latin typeface="Arial"/>
            </a:endParaRPr>
          </a:p>
        </p:txBody>
      </p:sp>
      <p:sp>
        <p:nvSpPr>
          <p:cNvPr id="28" name="Textfeld 27"/>
          <p:cNvSpPr txBox="1"/>
          <p:nvPr/>
        </p:nvSpPr>
        <p:spPr>
          <a:xfrm>
            <a:off x="383324" y="728074"/>
            <a:ext cx="3936450" cy="1169551"/>
          </a:xfrm>
          <a:prstGeom prst="rect">
            <a:avLst/>
          </a:prstGeom>
          <a:noFill/>
        </p:spPr>
        <p:txBody>
          <a:bodyPr wrap="square" rtlCol="0">
            <a:spAutoFit/>
          </a:bodyPr>
          <a:lstStyle/>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de-DE" sz="1400" dirty="0" smtClean="0">
                <a:solidFill>
                  <a:srgbClr val="00497B"/>
                </a:solidFill>
                <a:latin typeface="Arial" panose="020B0604020202020204" pitchFamily="34" charset="0"/>
                <a:cs typeface="Arial" panose="020B0604020202020204" pitchFamily="34" charset="0"/>
              </a:rPr>
              <a:t>Training in different </a:t>
            </a:r>
            <a:r>
              <a:rPr lang="de-DE" sz="1400" dirty="0" err="1" smtClean="0">
                <a:solidFill>
                  <a:srgbClr val="00497B"/>
                </a:solidFill>
                <a:latin typeface="Arial" panose="020B0604020202020204" pitchFamily="34" charset="0"/>
                <a:cs typeface="Arial" panose="020B0604020202020204" pitchFamily="34" charset="0"/>
              </a:rPr>
              <a:t>departments</a:t>
            </a:r>
            <a:r>
              <a:rPr lang="de-DE" sz="1400" dirty="0" smtClean="0">
                <a:solidFill>
                  <a:srgbClr val="00497B"/>
                </a:solidFill>
                <a:latin typeface="Arial" panose="020B0604020202020204" pitchFamily="34" charset="0"/>
                <a:cs typeface="Arial" panose="020B0604020202020204" pitchFamily="34" charset="0"/>
              </a:rPr>
              <a:t> </a:t>
            </a:r>
          </a:p>
          <a:p>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of</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the</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bank</a:t>
            </a:r>
            <a:r>
              <a:rPr lang="de-DE" sz="1400" dirty="0" smtClean="0">
                <a:solidFill>
                  <a:srgbClr val="00497B"/>
                </a:solidFill>
                <a:latin typeface="Arial" panose="020B0604020202020204" pitchFamily="34" charset="0"/>
                <a:cs typeface="Arial" panose="020B0604020202020204" pitchFamily="34" charset="0"/>
              </a:rPr>
              <a:t> (10 </a:t>
            </a:r>
            <a:r>
              <a:rPr lang="de-DE" sz="1400" dirty="0" err="1" smtClean="0">
                <a:solidFill>
                  <a:srgbClr val="00497B"/>
                </a:solidFill>
                <a:latin typeface="Arial" panose="020B0604020202020204" pitchFamily="34" charset="0"/>
                <a:cs typeface="Arial" panose="020B0604020202020204" pitchFamily="34" charset="0"/>
              </a:rPr>
              <a:t>months</a:t>
            </a:r>
            <a:r>
              <a:rPr lang="de-DE" sz="1400" dirty="0" smtClean="0">
                <a:solidFill>
                  <a:srgbClr val="00497B"/>
                </a:solidFill>
                <a:latin typeface="Arial" panose="020B0604020202020204" pitchFamily="34" charset="0"/>
                <a:cs typeface="Arial" panose="020B0604020202020204" pitchFamily="34" charset="0"/>
              </a:rPr>
              <a:t>)</a:t>
            </a:r>
          </a:p>
          <a:p>
            <a:endParaRPr lang="de-AT" sz="1400" dirty="0">
              <a:latin typeface="Arial" panose="020B0604020202020204" pitchFamily="34" charset="0"/>
              <a:cs typeface="Arial" panose="020B0604020202020204" pitchFamily="34" charset="0"/>
            </a:endParaRPr>
          </a:p>
        </p:txBody>
      </p:sp>
      <p:sp>
        <p:nvSpPr>
          <p:cNvPr id="29" name="Textfeld 28"/>
          <p:cNvSpPr txBox="1"/>
          <p:nvPr/>
        </p:nvSpPr>
        <p:spPr>
          <a:xfrm>
            <a:off x="397437" y="1782701"/>
            <a:ext cx="2627784" cy="523220"/>
          </a:xfrm>
          <a:prstGeom prst="rect">
            <a:avLst/>
          </a:prstGeom>
          <a:noFill/>
        </p:spPr>
        <p:txBody>
          <a:bodyPr wrap="square" rtlCol="0">
            <a:spAutoFit/>
          </a:bodyPr>
          <a:lstStyle/>
          <a:p>
            <a:pPr marL="285750" indent="-285750">
              <a:buFont typeface="Wingdings" panose="05000000000000000000" pitchFamily="2" charset="2"/>
              <a:buChar char="v"/>
            </a:pPr>
            <a:r>
              <a:rPr lang="de-DE" sz="1400" dirty="0" err="1" smtClean="0">
                <a:solidFill>
                  <a:srgbClr val="00497B"/>
                </a:solidFill>
                <a:latin typeface="Arial" panose="020B0604020202020204" pitchFamily="34" charset="0"/>
                <a:cs typeface="Arial" panose="020B0604020202020204" pitchFamily="34" charset="0"/>
              </a:rPr>
              <a:t>One</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month</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of</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the</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program</a:t>
            </a:r>
            <a:r>
              <a:rPr lang="de-DE" sz="1400" dirty="0" smtClean="0">
                <a:solidFill>
                  <a:srgbClr val="00497B"/>
                </a:solidFill>
                <a:latin typeface="Arial" panose="020B0604020202020204" pitchFamily="34" charset="0"/>
                <a:cs typeface="Arial" panose="020B0604020202020204" pitchFamily="34" charset="0"/>
              </a:rPr>
              <a:t> in </a:t>
            </a:r>
            <a:r>
              <a:rPr lang="de-DE" sz="1400" dirty="0" err="1" smtClean="0">
                <a:solidFill>
                  <a:srgbClr val="00497B"/>
                </a:solidFill>
                <a:latin typeface="Arial" panose="020B0604020202020204" pitchFamily="34" charset="0"/>
                <a:cs typeface="Arial" panose="020B0604020202020204" pitchFamily="34" charset="0"/>
              </a:rPr>
              <a:t>the</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home</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country</a:t>
            </a:r>
            <a:endParaRPr lang="de-AT" sz="1400" dirty="0">
              <a:solidFill>
                <a:srgbClr val="00497B"/>
              </a:solidFill>
              <a:latin typeface="Arial" panose="020B0604020202020204" pitchFamily="34" charset="0"/>
              <a:cs typeface="Arial" panose="020B0604020202020204" pitchFamily="34" charset="0"/>
            </a:endParaRPr>
          </a:p>
        </p:txBody>
      </p:sp>
      <p:sp>
        <p:nvSpPr>
          <p:cNvPr id="31" name="Textfeld 30"/>
          <p:cNvSpPr txBox="1"/>
          <p:nvPr/>
        </p:nvSpPr>
        <p:spPr>
          <a:xfrm>
            <a:off x="408654" y="2465430"/>
            <a:ext cx="3169418"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a:solidFill>
                  <a:srgbClr val="00497B"/>
                </a:solidFill>
                <a:latin typeface="Arial" panose="020B0604020202020204" pitchFamily="34" charset="0"/>
                <a:cs typeface="Arial" panose="020B0604020202020204" pitchFamily="34" charset="0"/>
              </a:rPr>
              <a:t>Attending courses at </a:t>
            </a:r>
            <a:r>
              <a:rPr lang="en-US" sz="1400" dirty="0" smtClean="0">
                <a:solidFill>
                  <a:srgbClr val="00497B"/>
                </a:solidFill>
                <a:latin typeface="Arial" panose="020B0604020202020204" pitchFamily="34" charset="0"/>
                <a:cs typeface="Arial" panose="020B0604020202020204" pitchFamily="34" charset="0"/>
              </a:rPr>
              <a:t>the University </a:t>
            </a:r>
            <a:r>
              <a:rPr lang="en-US" sz="1400" dirty="0">
                <a:solidFill>
                  <a:srgbClr val="00497B"/>
                </a:solidFill>
                <a:latin typeface="Arial" panose="020B0604020202020204" pitchFamily="34" charset="0"/>
                <a:cs typeface="Arial" panose="020B0604020202020204" pitchFamily="34" charset="0"/>
              </a:rPr>
              <a:t>of Graz </a:t>
            </a:r>
          </a:p>
        </p:txBody>
      </p:sp>
      <p:sp>
        <p:nvSpPr>
          <p:cNvPr id="32" name="Textfeld 31"/>
          <p:cNvSpPr txBox="1"/>
          <p:nvPr/>
        </p:nvSpPr>
        <p:spPr>
          <a:xfrm>
            <a:off x="383324" y="3081497"/>
            <a:ext cx="3744416"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a:solidFill>
                  <a:srgbClr val="00497B"/>
                </a:solidFill>
                <a:latin typeface="Arial" panose="020B0604020202020204" pitchFamily="34" charset="0"/>
                <a:cs typeface="Arial" panose="020B0604020202020204" pitchFamily="34" charset="0"/>
              </a:rPr>
              <a:t>German intensive course and </a:t>
            </a:r>
            <a:r>
              <a:rPr lang="en-US" sz="1400" dirty="0" smtClean="0">
                <a:solidFill>
                  <a:srgbClr val="00497B"/>
                </a:solidFill>
                <a:latin typeface="Arial" panose="020B0604020202020204" pitchFamily="34" charset="0"/>
                <a:cs typeface="Arial" panose="020B0604020202020204" pitchFamily="34" charset="0"/>
              </a:rPr>
              <a:t>opportunity to improve </a:t>
            </a:r>
            <a:r>
              <a:rPr lang="en-US" sz="1400" dirty="0">
                <a:solidFill>
                  <a:srgbClr val="00497B"/>
                </a:solidFill>
                <a:latin typeface="Arial" panose="020B0604020202020204" pitchFamily="34" charset="0"/>
                <a:cs typeface="Arial" panose="020B0604020202020204" pitchFamily="34" charset="0"/>
              </a:rPr>
              <a:t>language skills</a:t>
            </a:r>
          </a:p>
        </p:txBody>
      </p:sp>
      <p:sp>
        <p:nvSpPr>
          <p:cNvPr id="36" name="Textfeld 35"/>
          <p:cNvSpPr txBox="1"/>
          <p:nvPr/>
        </p:nvSpPr>
        <p:spPr>
          <a:xfrm>
            <a:off x="5686623" y="1798233"/>
            <a:ext cx="2408930" cy="1046440"/>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497B"/>
                </a:solidFill>
                <a:latin typeface="Arial" panose="020B0604020202020204" pitchFamily="34" charset="0"/>
                <a:cs typeface="Arial" panose="020B0604020202020204" pitchFamily="34" charset="0"/>
              </a:rPr>
              <a:t>Possibility to spend one month in the home country</a:t>
            </a:r>
            <a:r>
              <a:rPr lang="en-US" sz="1000" dirty="0" smtClean="0">
                <a:solidFill>
                  <a:srgbClr val="00497B"/>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000" dirty="0" smtClean="0">
              <a:latin typeface="Arial" panose="020B0604020202020204" pitchFamily="34" charset="0"/>
              <a:cs typeface="Arial" panose="020B0604020202020204" pitchFamily="34" charset="0"/>
            </a:endParaRPr>
          </a:p>
        </p:txBody>
      </p:sp>
      <p:sp>
        <p:nvSpPr>
          <p:cNvPr id="41" name="Textfeld 40"/>
          <p:cNvSpPr txBox="1"/>
          <p:nvPr/>
        </p:nvSpPr>
        <p:spPr>
          <a:xfrm>
            <a:off x="5674342" y="1160548"/>
            <a:ext cx="3065822"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497B"/>
                </a:solidFill>
                <a:latin typeface="Arial" panose="020B0604020202020204" pitchFamily="34" charset="0"/>
                <a:cs typeface="Arial" panose="020B0604020202020204" pitchFamily="34" charset="0"/>
              </a:rPr>
              <a:t>Training in </a:t>
            </a:r>
            <a:r>
              <a:rPr lang="en-US" sz="1400" dirty="0">
                <a:solidFill>
                  <a:srgbClr val="00497B"/>
                </a:solidFill>
                <a:latin typeface="Arial" panose="020B0604020202020204" pitchFamily="34" charset="0"/>
                <a:cs typeface="Arial" panose="020B0604020202020204" pitchFamily="34" charset="0"/>
              </a:rPr>
              <a:t>different </a:t>
            </a:r>
            <a:r>
              <a:rPr lang="en-US" sz="1400" dirty="0" smtClean="0">
                <a:solidFill>
                  <a:srgbClr val="00497B"/>
                </a:solidFill>
                <a:latin typeface="Arial" panose="020B0604020202020204" pitchFamily="34" charset="0"/>
                <a:cs typeface="Arial" panose="020B0604020202020204" pitchFamily="34" charset="0"/>
              </a:rPr>
              <a:t>departments of the bank (2 </a:t>
            </a:r>
            <a:r>
              <a:rPr lang="en-US" sz="1400" dirty="0" smtClean="0">
                <a:solidFill>
                  <a:srgbClr val="00497B"/>
                </a:solidFill>
                <a:latin typeface="Arial" panose="020B0604020202020204" pitchFamily="34" charset="0"/>
                <a:cs typeface="Arial" panose="020B0604020202020204" pitchFamily="34" charset="0"/>
              </a:rPr>
              <a:t>months)</a:t>
            </a:r>
            <a:endParaRPr lang="de-AT" sz="1400" dirty="0">
              <a:solidFill>
                <a:srgbClr val="00497B"/>
              </a:solidFill>
              <a:latin typeface="Arial" panose="020B0604020202020204" pitchFamily="34" charset="0"/>
              <a:cs typeface="Arial" panose="020B0604020202020204" pitchFamily="34" charset="0"/>
            </a:endParaRPr>
          </a:p>
        </p:txBody>
      </p:sp>
      <p:sp>
        <p:nvSpPr>
          <p:cNvPr id="42" name="Textfeld 41"/>
          <p:cNvSpPr txBox="1"/>
          <p:nvPr/>
        </p:nvSpPr>
        <p:spPr>
          <a:xfrm>
            <a:off x="5676087" y="3684727"/>
            <a:ext cx="3584078"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497B"/>
                </a:solidFill>
                <a:latin typeface="Arial" panose="020B0604020202020204" pitchFamily="34" charset="0"/>
                <a:cs typeface="Arial" panose="020B0604020202020204" pitchFamily="34" charset="0"/>
              </a:rPr>
              <a:t>Participation in special social and cultural </a:t>
            </a:r>
            <a:r>
              <a:rPr lang="en-US" sz="1400" dirty="0" smtClean="0">
                <a:solidFill>
                  <a:srgbClr val="00497B"/>
                </a:solidFill>
                <a:latin typeface="Arial" panose="020B0604020202020204" pitchFamily="34" charset="0"/>
                <a:cs typeface="Arial" panose="020B0604020202020204" pitchFamily="34" charset="0"/>
              </a:rPr>
              <a:t>events</a:t>
            </a:r>
            <a:endParaRPr lang="en-US" sz="1400" dirty="0" smtClean="0">
              <a:solidFill>
                <a:srgbClr val="00497B"/>
              </a:solidFill>
              <a:latin typeface="Arial" panose="020B0604020202020204" pitchFamily="34" charset="0"/>
              <a:cs typeface="Arial" panose="020B0604020202020204" pitchFamily="34" charset="0"/>
            </a:endParaRPr>
          </a:p>
        </p:txBody>
      </p:sp>
      <p:sp>
        <p:nvSpPr>
          <p:cNvPr id="44" name="Textfeld 43"/>
          <p:cNvSpPr txBox="1"/>
          <p:nvPr/>
        </p:nvSpPr>
        <p:spPr>
          <a:xfrm>
            <a:off x="5669196" y="3054581"/>
            <a:ext cx="3450234"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a:solidFill>
                  <a:srgbClr val="00497B"/>
                </a:solidFill>
                <a:latin typeface="Arial" panose="020B0604020202020204" pitchFamily="34" charset="0"/>
                <a:cs typeface="Arial" panose="020B0604020202020204" pitchFamily="34" charset="0"/>
              </a:rPr>
              <a:t>German intensive course and </a:t>
            </a:r>
            <a:r>
              <a:rPr lang="en-US" sz="1400" dirty="0" smtClean="0">
                <a:solidFill>
                  <a:srgbClr val="00497B"/>
                </a:solidFill>
                <a:latin typeface="Arial" panose="020B0604020202020204" pitchFamily="34" charset="0"/>
                <a:cs typeface="Arial" panose="020B0604020202020204" pitchFamily="34" charset="0"/>
              </a:rPr>
              <a:t>opportunity to improve </a:t>
            </a:r>
            <a:r>
              <a:rPr lang="en-US" sz="1400" dirty="0">
                <a:solidFill>
                  <a:srgbClr val="00497B"/>
                </a:solidFill>
                <a:latin typeface="Arial" panose="020B0604020202020204" pitchFamily="34" charset="0"/>
                <a:cs typeface="Arial" panose="020B0604020202020204" pitchFamily="34" charset="0"/>
              </a:rPr>
              <a:t>language skills</a:t>
            </a:r>
          </a:p>
        </p:txBody>
      </p:sp>
      <p:sp>
        <p:nvSpPr>
          <p:cNvPr id="47" name="Textfeld 46"/>
          <p:cNvSpPr txBox="1"/>
          <p:nvPr/>
        </p:nvSpPr>
        <p:spPr>
          <a:xfrm>
            <a:off x="5690766" y="2531387"/>
            <a:ext cx="3240360"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a:solidFill>
                  <a:srgbClr val="00497B"/>
                </a:solidFill>
                <a:latin typeface="Arial" panose="020B0604020202020204" pitchFamily="34" charset="0"/>
                <a:cs typeface="Arial" panose="020B0604020202020204" pitchFamily="34" charset="0"/>
              </a:rPr>
              <a:t>Attending courses at the University of Graz </a:t>
            </a:r>
          </a:p>
        </p:txBody>
      </p:sp>
      <p:sp>
        <p:nvSpPr>
          <p:cNvPr id="2" name="Textfeld 1"/>
          <p:cNvSpPr txBox="1"/>
          <p:nvPr/>
        </p:nvSpPr>
        <p:spPr>
          <a:xfrm>
            <a:off x="408654" y="807800"/>
            <a:ext cx="2948243" cy="307777"/>
          </a:xfrm>
          <a:prstGeom prst="rect">
            <a:avLst/>
          </a:prstGeom>
          <a:noFill/>
        </p:spPr>
        <p:txBody>
          <a:bodyPr wrap="none" rtlCol="0">
            <a:spAutoFit/>
          </a:bodyPr>
          <a:lstStyle/>
          <a:p>
            <a:pPr marL="285750" indent="-285750">
              <a:buFont typeface="Wingdings" panose="05000000000000000000" pitchFamily="2" charset="2"/>
              <a:buChar char="v"/>
            </a:pPr>
            <a:r>
              <a:rPr lang="de-DE" sz="1400" dirty="0" smtClean="0">
                <a:solidFill>
                  <a:srgbClr val="00497B"/>
                </a:solidFill>
                <a:latin typeface="Arial" panose="020B0604020202020204" pitchFamily="34" charset="0"/>
                <a:cs typeface="Arial" panose="020B0604020202020204" pitchFamily="34" charset="0"/>
              </a:rPr>
              <a:t>Duration </a:t>
            </a:r>
            <a:r>
              <a:rPr lang="de-DE" sz="1400" dirty="0" err="1" smtClean="0">
                <a:solidFill>
                  <a:srgbClr val="00497B"/>
                </a:solidFill>
                <a:latin typeface="Arial" panose="020B0604020202020204" pitchFamily="34" charset="0"/>
                <a:cs typeface="Arial" panose="020B0604020202020204" pitchFamily="34" charset="0"/>
              </a:rPr>
              <a:t>of</a:t>
            </a:r>
            <a:r>
              <a:rPr lang="de-DE" sz="1400" dirty="0" smtClean="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program</a:t>
            </a:r>
            <a:r>
              <a:rPr lang="de-DE" sz="1400" dirty="0" smtClean="0">
                <a:solidFill>
                  <a:srgbClr val="00497B"/>
                </a:solidFill>
                <a:latin typeface="Arial" panose="020B0604020202020204" pitchFamily="34" charset="0"/>
                <a:cs typeface="Arial" panose="020B0604020202020204" pitchFamily="34" charset="0"/>
              </a:rPr>
              <a:t> 12 </a:t>
            </a:r>
            <a:r>
              <a:rPr lang="de-DE" sz="1400" dirty="0" err="1" smtClean="0">
                <a:solidFill>
                  <a:srgbClr val="00497B"/>
                </a:solidFill>
                <a:latin typeface="Arial" panose="020B0604020202020204" pitchFamily="34" charset="0"/>
                <a:cs typeface="Arial" panose="020B0604020202020204" pitchFamily="34" charset="0"/>
              </a:rPr>
              <a:t>months</a:t>
            </a:r>
            <a:endParaRPr lang="de-AT" sz="1400" dirty="0">
              <a:solidFill>
                <a:srgbClr val="00497B"/>
              </a:solidFill>
              <a:latin typeface="Arial" panose="020B0604020202020204" pitchFamily="34" charset="0"/>
              <a:cs typeface="Arial" panose="020B0604020202020204" pitchFamily="34" charset="0"/>
            </a:endParaRPr>
          </a:p>
        </p:txBody>
      </p:sp>
      <p:sp>
        <p:nvSpPr>
          <p:cNvPr id="3" name="Rechteck 2"/>
          <p:cNvSpPr/>
          <p:nvPr/>
        </p:nvSpPr>
        <p:spPr>
          <a:xfrm>
            <a:off x="5689802" y="807800"/>
            <a:ext cx="2948243" cy="307777"/>
          </a:xfrm>
          <a:prstGeom prst="rect">
            <a:avLst/>
          </a:prstGeom>
        </p:spPr>
        <p:txBody>
          <a:bodyPr wrap="none">
            <a:spAutoFit/>
          </a:bodyPr>
          <a:lstStyle/>
          <a:p>
            <a:pPr marL="285750" indent="-285750">
              <a:buFont typeface="Wingdings" panose="05000000000000000000" pitchFamily="2" charset="2"/>
              <a:buChar char="v"/>
            </a:pPr>
            <a:r>
              <a:rPr lang="de-DE" sz="1400" dirty="0">
                <a:solidFill>
                  <a:srgbClr val="00497B"/>
                </a:solidFill>
                <a:latin typeface="Arial" panose="020B0604020202020204" pitchFamily="34" charset="0"/>
                <a:cs typeface="Arial" panose="020B0604020202020204" pitchFamily="34" charset="0"/>
              </a:rPr>
              <a:t>Duration </a:t>
            </a:r>
            <a:r>
              <a:rPr lang="de-DE" sz="1400" dirty="0" err="1">
                <a:solidFill>
                  <a:srgbClr val="00497B"/>
                </a:solidFill>
                <a:latin typeface="Arial" panose="020B0604020202020204" pitchFamily="34" charset="0"/>
                <a:cs typeface="Arial" panose="020B0604020202020204" pitchFamily="34" charset="0"/>
              </a:rPr>
              <a:t>of</a:t>
            </a:r>
            <a:r>
              <a:rPr lang="de-DE" sz="1400" dirty="0">
                <a:solidFill>
                  <a:srgbClr val="00497B"/>
                </a:solidFill>
                <a:latin typeface="Arial" panose="020B0604020202020204" pitchFamily="34" charset="0"/>
                <a:cs typeface="Arial" panose="020B0604020202020204" pitchFamily="34" charset="0"/>
              </a:rPr>
              <a:t> </a:t>
            </a:r>
            <a:r>
              <a:rPr lang="de-DE" sz="1400" dirty="0" err="1" smtClean="0">
                <a:solidFill>
                  <a:srgbClr val="00497B"/>
                </a:solidFill>
                <a:latin typeface="Arial" panose="020B0604020202020204" pitchFamily="34" charset="0"/>
                <a:cs typeface="Arial" panose="020B0604020202020204" pitchFamily="34" charset="0"/>
              </a:rPr>
              <a:t>program</a:t>
            </a:r>
            <a:r>
              <a:rPr lang="de-DE" sz="1400" dirty="0" smtClean="0">
                <a:solidFill>
                  <a:srgbClr val="00497B"/>
                </a:solidFill>
                <a:latin typeface="Arial" panose="020B0604020202020204" pitchFamily="34" charset="0"/>
                <a:cs typeface="Arial" panose="020B0604020202020204" pitchFamily="34" charset="0"/>
              </a:rPr>
              <a:t> </a:t>
            </a:r>
            <a:r>
              <a:rPr lang="de-DE" sz="1400" dirty="0">
                <a:solidFill>
                  <a:srgbClr val="00497B"/>
                </a:solidFill>
                <a:latin typeface="Arial" panose="020B0604020202020204" pitchFamily="34" charset="0"/>
                <a:cs typeface="Arial" panose="020B0604020202020204" pitchFamily="34" charset="0"/>
              </a:rPr>
              <a:t>12 </a:t>
            </a:r>
            <a:r>
              <a:rPr lang="de-DE" sz="1400" dirty="0" err="1" smtClean="0">
                <a:solidFill>
                  <a:srgbClr val="00497B"/>
                </a:solidFill>
                <a:latin typeface="Arial" panose="020B0604020202020204" pitchFamily="34" charset="0"/>
                <a:cs typeface="Arial" panose="020B0604020202020204" pitchFamily="34" charset="0"/>
              </a:rPr>
              <a:t>months</a:t>
            </a:r>
            <a:endParaRPr lang="de-AT" sz="1400" dirty="0">
              <a:solidFill>
                <a:srgbClr val="00497B"/>
              </a:solidFill>
              <a:latin typeface="Arial" panose="020B0604020202020204" pitchFamily="34" charset="0"/>
              <a:cs typeface="Arial" panose="020B0604020202020204" pitchFamily="34" charset="0"/>
            </a:endParaRPr>
          </a:p>
        </p:txBody>
      </p:sp>
      <p:sp>
        <p:nvSpPr>
          <p:cNvPr id="7" name="Foliennummernplatzhalter 6"/>
          <p:cNvSpPr>
            <a:spLocks noGrp="1"/>
          </p:cNvSpPr>
          <p:nvPr>
            <p:ph type="sldNum" sz="quarter" idx="4"/>
          </p:nvPr>
        </p:nvSpPr>
        <p:spPr/>
        <p:txBody>
          <a:bodyPr/>
          <a:lstStyle/>
          <a:p>
            <a:fld id="{34EEEFCD-E22D-4B48-998B-B0138138BAA8}" type="slidenum">
              <a:rPr lang="de-AT" smtClean="0"/>
              <a:pPr/>
              <a:t>6</a:t>
            </a:fld>
            <a:endParaRPr lang="de-AT" dirty="0"/>
          </a:p>
        </p:txBody>
      </p:sp>
      <p:sp>
        <p:nvSpPr>
          <p:cNvPr id="4" name="Textfeld 3"/>
          <p:cNvSpPr txBox="1"/>
          <p:nvPr/>
        </p:nvSpPr>
        <p:spPr>
          <a:xfrm>
            <a:off x="6230360" y="4443958"/>
            <a:ext cx="2069797" cy="523220"/>
          </a:xfrm>
          <a:prstGeom prst="rect">
            <a:avLst/>
          </a:prstGeom>
          <a:noFill/>
        </p:spPr>
        <p:txBody>
          <a:bodyPr wrap="none" rtlCol="0">
            <a:spAutoFit/>
          </a:bodyPr>
          <a:lstStyle/>
          <a:p>
            <a:r>
              <a:rPr lang="en-US" sz="1000" dirty="0">
                <a:solidFill>
                  <a:schemeClr val="tx2"/>
                </a:solidFill>
              </a:rPr>
              <a:t>*) depending on availability </a:t>
            </a:r>
            <a:r>
              <a:rPr lang="en-US" sz="1000">
                <a:solidFill>
                  <a:schemeClr val="tx2"/>
                </a:solidFill>
              </a:rPr>
              <a:t>of </a:t>
            </a:r>
            <a:r>
              <a:rPr lang="en-US" sz="1000" smtClean="0">
                <a:solidFill>
                  <a:schemeClr val="tx2"/>
                </a:solidFill>
              </a:rPr>
              <a:t>funds</a:t>
            </a:r>
            <a:endParaRPr lang="en-US" sz="1000" dirty="0">
              <a:solidFill>
                <a:schemeClr val="tx2"/>
              </a:solidFill>
            </a:endParaRPr>
          </a:p>
          <a:p>
            <a:endParaRPr lang="de-AT" dirty="0"/>
          </a:p>
        </p:txBody>
      </p:sp>
    </p:spTree>
    <p:extLst>
      <p:ext uri="{BB962C8B-B14F-4D97-AF65-F5344CB8AC3E}">
        <p14:creationId xmlns:p14="http://schemas.microsoft.com/office/powerpoint/2010/main" val="3898624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67544" y="123478"/>
            <a:ext cx="8229600" cy="857250"/>
          </a:xfrm>
        </p:spPr>
        <p:txBody>
          <a:bodyPr/>
          <a:lstStyle/>
          <a:p>
            <a:pPr algn="ctr"/>
            <a:r>
              <a:rPr lang="de-DE" dirty="0" err="1" smtClean="0"/>
              <a:t>Selection</a:t>
            </a:r>
            <a:r>
              <a:rPr lang="de-DE" dirty="0" smtClean="0"/>
              <a:t> </a:t>
            </a:r>
            <a:r>
              <a:rPr lang="de-DE" dirty="0" err="1" smtClean="0"/>
              <a:t>process</a:t>
            </a:r>
            <a:endParaRPr lang="de-AT" dirty="0"/>
          </a:p>
        </p:txBody>
      </p:sp>
      <p:graphicFrame>
        <p:nvGraphicFramePr>
          <p:cNvPr id="10" name="Diagramm 9"/>
          <p:cNvGraphicFramePr/>
          <p:nvPr>
            <p:extLst>
              <p:ext uri="{D42A27DB-BD31-4B8C-83A1-F6EECF244321}">
                <p14:modId xmlns:p14="http://schemas.microsoft.com/office/powerpoint/2010/main" val="2439528377"/>
              </p:ext>
            </p:extLst>
          </p:nvPr>
        </p:nvGraphicFramePr>
        <p:xfrm>
          <a:off x="179512" y="987574"/>
          <a:ext cx="669674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pieren 10"/>
          <p:cNvGrpSpPr/>
          <p:nvPr/>
        </p:nvGrpSpPr>
        <p:grpSpPr>
          <a:xfrm>
            <a:off x="6804248" y="555526"/>
            <a:ext cx="1980728" cy="1800200"/>
            <a:chOff x="3528016" y="2762563"/>
            <a:chExt cx="1188000" cy="1188000"/>
          </a:xfrm>
        </p:grpSpPr>
        <p:pic>
          <p:nvPicPr>
            <p:cNvPr id="12" name="Picture 4" descr="C:\Users\A98JHCC\Desktop\Package\20173_AT_Flash_darkblue_ORIG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8016" y="2762563"/>
              <a:ext cx="1188000" cy="118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a:spLocks/>
            </p:cNvSpPr>
            <p:nvPr/>
          </p:nvSpPr>
          <p:spPr>
            <a:xfrm rot="20697211">
              <a:off x="3607255" y="2856467"/>
              <a:ext cx="1041575" cy="1079832"/>
            </a:xfrm>
            <a:prstGeom prst="rect">
              <a:avLst/>
            </a:prstGeom>
            <a:noFill/>
          </p:spPr>
          <p:txBody>
            <a:bodyPr wrap="square" lIns="0" tIns="0" rIns="0" bIns="0" rtlCol="0" anchor="ctr" anchorCtr="1">
              <a:normAutofit/>
            </a:bodyPr>
            <a:lstStyle/>
            <a:p>
              <a:pPr algn="ctr"/>
              <a:r>
                <a:rPr lang="de-DE" i="1" dirty="0" smtClean="0">
                  <a:solidFill>
                    <a:srgbClr val="FFFFFF"/>
                  </a:solidFill>
                  <a:latin typeface="Arial"/>
                </a:rPr>
                <a:t>Final </a:t>
              </a:r>
              <a:r>
                <a:rPr lang="de-DE" i="1" dirty="0" err="1" smtClean="0">
                  <a:solidFill>
                    <a:srgbClr val="FFFFFF"/>
                  </a:solidFill>
                  <a:latin typeface="Arial"/>
                </a:rPr>
                <a:t>Selection</a:t>
              </a:r>
              <a:r>
                <a:rPr lang="de-DE" i="1" dirty="0" smtClean="0">
                  <a:solidFill>
                    <a:srgbClr val="FFFFFF"/>
                  </a:solidFill>
                  <a:latin typeface="Arial"/>
                </a:rPr>
                <a:t> </a:t>
              </a:r>
            </a:p>
            <a:p>
              <a:pPr algn="ctr"/>
              <a:r>
                <a:rPr lang="de-DE" i="1" dirty="0" err="1" smtClean="0">
                  <a:solidFill>
                    <a:srgbClr val="FFFFFF"/>
                  </a:solidFill>
                  <a:latin typeface="Arial"/>
                </a:rPr>
                <a:t>of</a:t>
              </a:r>
              <a:r>
                <a:rPr lang="de-DE" i="1" dirty="0" smtClean="0">
                  <a:solidFill>
                    <a:srgbClr val="FFFFFF"/>
                  </a:solidFill>
                  <a:latin typeface="Arial"/>
                </a:rPr>
                <a:t> top 8 </a:t>
              </a:r>
            </a:p>
            <a:p>
              <a:pPr algn="ctr"/>
              <a:r>
                <a:rPr lang="de-DE" i="1" dirty="0" smtClean="0">
                  <a:solidFill>
                    <a:srgbClr val="FFFFFF"/>
                  </a:solidFill>
                  <a:latin typeface="Arial"/>
                </a:rPr>
                <a:t>in Graz</a:t>
              </a:r>
            </a:p>
            <a:p>
              <a:pPr algn="ctr"/>
              <a:r>
                <a:rPr lang="de-DE" i="1" dirty="0" smtClean="0">
                  <a:solidFill>
                    <a:srgbClr val="FFFFFF"/>
                  </a:solidFill>
                  <a:latin typeface="Arial"/>
                </a:rPr>
                <a:t>(03/2019) </a:t>
              </a:r>
            </a:p>
          </p:txBody>
        </p:sp>
      </p:grpSp>
      <p:sp>
        <p:nvSpPr>
          <p:cNvPr id="2" name="Foliennummernplatzhalter 1"/>
          <p:cNvSpPr>
            <a:spLocks noGrp="1"/>
          </p:cNvSpPr>
          <p:nvPr>
            <p:ph type="sldNum" sz="quarter" idx="4"/>
          </p:nvPr>
        </p:nvSpPr>
        <p:spPr/>
        <p:txBody>
          <a:bodyPr/>
          <a:lstStyle/>
          <a:p>
            <a:fld id="{34EEEFCD-E22D-4B48-998B-B0138138BAA8}" type="slidenum">
              <a:rPr lang="de-AT" smtClean="0"/>
              <a:pPr/>
              <a:t>7</a:t>
            </a:fld>
            <a:endParaRPr lang="de-AT" dirty="0"/>
          </a:p>
        </p:txBody>
      </p:sp>
    </p:spTree>
    <p:extLst>
      <p:ext uri="{BB962C8B-B14F-4D97-AF65-F5344CB8AC3E}">
        <p14:creationId xmlns:p14="http://schemas.microsoft.com/office/powerpoint/2010/main" val="3173888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Amount of Grant for </a:t>
            </a:r>
            <a:r>
              <a:rPr lang="en-US" dirty="0" smtClean="0"/>
              <a:t>top </a:t>
            </a:r>
            <a:r>
              <a:rPr lang="en-US" dirty="0"/>
              <a:t>8 </a:t>
            </a:r>
            <a:endParaRPr lang="de-AT" dirty="0"/>
          </a:p>
        </p:txBody>
      </p:sp>
      <p:sp>
        <p:nvSpPr>
          <p:cNvPr id="3" name="Textplatzhalter 2"/>
          <p:cNvSpPr>
            <a:spLocks noGrp="1"/>
          </p:cNvSpPr>
          <p:nvPr>
            <p:ph type="body" sz="quarter" idx="10"/>
          </p:nvPr>
        </p:nvSpPr>
        <p:spPr>
          <a:xfrm>
            <a:off x="467544" y="915566"/>
            <a:ext cx="8146952" cy="863798"/>
          </a:xfrm>
        </p:spPr>
        <p:txBody>
          <a:bodyPr/>
          <a:lstStyle/>
          <a:p>
            <a:r>
              <a:rPr lang="en-US" sz="1800" dirty="0">
                <a:solidFill>
                  <a:srgbClr val="00497B"/>
                </a:solidFill>
              </a:rPr>
              <a:t>The total amount of financial aid per year and </a:t>
            </a:r>
            <a:r>
              <a:rPr lang="en-US" sz="1800" dirty="0" smtClean="0">
                <a:solidFill>
                  <a:srgbClr val="00497B"/>
                </a:solidFill>
              </a:rPr>
              <a:t>participant </a:t>
            </a:r>
            <a:r>
              <a:rPr lang="en-US" sz="1800" dirty="0">
                <a:solidFill>
                  <a:srgbClr val="00497B"/>
                </a:solidFill>
              </a:rPr>
              <a:t>is a maximum of </a:t>
            </a:r>
            <a:r>
              <a:rPr lang="en-US" sz="1800" b="1" dirty="0">
                <a:solidFill>
                  <a:srgbClr val="00497B"/>
                </a:solidFill>
              </a:rPr>
              <a:t>EUR 10,000,- </a:t>
            </a:r>
            <a:r>
              <a:rPr lang="en-US" sz="1800" dirty="0">
                <a:solidFill>
                  <a:srgbClr val="00497B"/>
                </a:solidFill>
              </a:rPr>
              <a:t>consisting of</a:t>
            </a:r>
            <a:r>
              <a:rPr lang="en-US" sz="1800" dirty="0" smtClean="0">
                <a:solidFill>
                  <a:srgbClr val="00497B"/>
                </a:solidFill>
              </a:rPr>
              <a:t>:</a:t>
            </a:r>
            <a:endParaRPr lang="de-AT" dirty="0">
              <a:solidFill>
                <a:srgbClr val="00497B"/>
              </a:solidFill>
            </a:endParaRPr>
          </a:p>
        </p:txBody>
      </p:sp>
      <p:sp>
        <p:nvSpPr>
          <p:cNvPr id="4" name="Foliennummernplatzhalter 3"/>
          <p:cNvSpPr>
            <a:spLocks noGrp="1"/>
          </p:cNvSpPr>
          <p:nvPr>
            <p:ph type="sldNum" sz="quarter" idx="4"/>
          </p:nvPr>
        </p:nvSpPr>
        <p:spPr/>
        <p:txBody>
          <a:bodyPr/>
          <a:lstStyle/>
          <a:p>
            <a:fld id="{34EEEFCD-E22D-4B48-998B-B0138138BAA8}" type="slidenum">
              <a:rPr lang="de-AT" smtClean="0"/>
              <a:pPr/>
              <a:t>8</a:t>
            </a:fld>
            <a:endParaRPr lang="de-AT" dirty="0"/>
          </a:p>
        </p:txBody>
      </p:sp>
      <p:sp>
        <p:nvSpPr>
          <p:cNvPr id="6" name="Rechteck 5"/>
          <p:cNvSpPr/>
          <p:nvPr/>
        </p:nvSpPr>
        <p:spPr>
          <a:xfrm>
            <a:off x="294512" y="2735907"/>
            <a:ext cx="3888432" cy="345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EUR </a:t>
            </a:r>
            <a:r>
              <a:rPr lang="en-US" sz="1600" dirty="0" smtClean="0">
                <a:latin typeface="Arial" panose="020B0604020202020204" pitchFamily="34" charset="0"/>
                <a:cs typeface="Arial" panose="020B0604020202020204" pitchFamily="34" charset="0"/>
              </a:rPr>
              <a:t>690 </a:t>
            </a:r>
            <a:r>
              <a:rPr lang="en-US" sz="1600" dirty="0">
                <a:latin typeface="Arial" panose="020B0604020202020204" pitchFamily="34" charset="0"/>
                <a:cs typeface="Arial" panose="020B0604020202020204" pitchFamily="34" charset="0"/>
              </a:rPr>
              <a:t>spending money per month</a:t>
            </a:r>
          </a:p>
        </p:txBody>
      </p:sp>
      <p:sp>
        <p:nvSpPr>
          <p:cNvPr id="7" name="Rechteck 6"/>
          <p:cNvSpPr/>
          <p:nvPr/>
        </p:nvSpPr>
        <p:spPr>
          <a:xfrm>
            <a:off x="294512" y="3437284"/>
            <a:ext cx="66247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Intensive language course or semester language course at </a:t>
            </a:r>
            <a:r>
              <a:rPr lang="en-US" sz="1600" dirty="0" smtClean="0">
                <a:latin typeface="Arial" panose="020B0604020202020204" pitchFamily="34" charset="0"/>
                <a:cs typeface="Arial" panose="020B0604020202020204" pitchFamily="34" charset="0"/>
              </a:rPr>
              <a:t>language </a:t>
            </a:r>
            <a:r>
              <a:rPr lang="en-US" sz="1600" dirty="0">
                <a:latin typeface="Arial" panose="020B0604020202020204" pitchFamily="34" charset="0"/>
                <a:cs typeface="Arial" panose="020B0604020202020204" pitchFamily="34" charset="0"/>
              </a:rPr>
              <a:t>center of the University of Graz</a:t>
            </a:r>
          </a:p>
        </p:txBody>
      </p:sp>
      <p:sp>
        <p:nvSpPr>
          <p:cNvPr id="9" name="Rechteck 8"/>
          <p:cNvSpPr/>
          <p:nvPr/>
        </p:nvSpPr>
        <p:spPr>
          <a:xfrm>
            <a:off x="294512" y="3095947"/>
            <a:ext cx="5040560" cy="328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Tuition waiver for the University of Graz</a:t>
            </a:r>
          </a:p>
        </p:txBody>
      </p:sp>
      <p:sp>
        <p:nvSpPr>
          <p:cNvPr id="11" name="Rechteck 10"/>
          <p:cNvSpPr/>
          <p:nvPr/>
        </p:nvSpPr>
        <p:spPr>
          <a:xfrm>
            <a:off x="294512" y="2379129"/>
            <a:ext cx="2880320" cy="35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Various networking events</a:t>
            </a:r>
          </a:p>
        </p:txBody>
      </p:sp>
    </p:spTree>
    <p:extLst>
      <p:ext uri="{BB962C8B-B14F-4D97-AF65-F5344CB8AC3E}">
        <p14:creationId xmlns:p14="http://schemas.microsoft.com/office/powerpoint/2010/main" val="4116019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1470"/>
            <a:ext cx="8229600" cy="1012155"/>
          </a:xfrm>
        </p:spPr>
        <p:txBody>
          <a:bodyPr/>
          <a:lstStyle/>
          <a:p>
            <a:pPr algn="ctr"/>
            <a:r>
              <a:rPr lang="en-US" dirty="0" smtClean="0"/>
              <a:t>The experience of our Trainees and Interns </a:t>
            </a:r>
            <a:endParaRPr lang="en-US" dirty="0"/>
          </a:p>
        </p:txBody>
      </p:sp>
      <p:sp>
        <p:nvSpPr>
          <p:cNvPr id="3" name="Textplatzhalter 2"/>
          <p:cNvSpPr>
            <a:spLocks noGrp="1"/>
          </p:cNvSpPr>
          <p:nvPr>
            <p:ph type="body" sz="quarter" idx="10"/>
          </p:nvPr>
        </p:nvSpPr>
        <p:spPr>
          <a:xfrm>
            <a:off x="2512367" y="699542"/>
            <a:ext cx="5473873" cy="1808212"/>
          </a:xfrm>
        </p:spPr>
        <p:txBody>
          <a:bodyPr/>
          <a:lstStyle/>
          <a:p>
            <a:endParaRPr lang="de-DE" sz="1000" dirty="0" smtClean="0"/>
          </a:p>
          <a:p>
            <a:pPr lvl="0">
              <a:spcBef>
                <a:spcPts val="0"/>
              </a:spcBef>
            </a:pPr>
            <a:r>
              <a:rPr lang="de-DE" sz="1200" dirty="0" smtClean="0">
                <a:solidFill>
                  <a:srgbClr val="00497B"/>
                </a:solidFill>
                <a:cs typeface="Arial" panose="020B0604020202020204" pitchFamily="34" charset="0"/>
              </a:rPr>
              <a:t>“</a:t>
            </a:r>
            <a:r>
              <a:rPr lang="hr-HR" sz="1200" dirty="0" smtClean="0">
                <a:solidFill>
                  <a:srgbClr val="00497B"/>
                </a:solidFill>
                <a:cs typeface="Arial" panose="020B0604020202020204" pitchFamily="34" charset="0"/>
              </a:rPr>
              <a:t>The </a:t>
            </a:r>
            <a:r>
              <a:rPr lang="en-US" sz="1200" dirty="0">
                <a:solidFill>
                  <a:srgbClr val="00497B"/>
                </a:solidFill>
                <a:cs typeface="Arial" panose="020B0604020202020204" pitchFamily="34" charset="0"/>
              </a:rPr>
              <a:t>traineeship enabled me to develop a diverse set of skills, </a:t>
            </a:r>
            <a:r>
              <a:rPr lang="en-US" sz="1200" dirty="0" smtClean="0">
                <a:solidFill>
                  <a:srgbClr val="00497B"/>
                </a:solidFill>
                <a:cs typeface="Arial" panose="020B0604020202020204" pitchFamily="34" charset="0"/>
              </a:rPr>
              <a:t>leading to an increase of productivity </a:t>
            </a:r>
            <a:r>
              <a:rPr lang="en-US" sz="1200" dirty="0">
                <a:solidFill>
                  <a:srgbClr val="00497B"/>
                </a:solidFill>
                <a:cs typeface="Arial" panose="020B0604020202020204" pitchFamily="34" charset="0"/>
              </a:rPr>
              <a:t>on </a:t>
            </a:r>
            <a:r>
              <a:rPr lang="en-US" sz="1200" dirty="0" smtClean="0">
                <a:solidFill>
                  <a:srgbClr val="00497B"/>
                </a:solidFill>
                <a:cs typeface="Arial" panose="020B0604020202020204" pitchFamily="34" charset="0"/>
              </a:rPr>
              <a:t>the professional</a:t>
            </a:r>
            <a:r>
              <a:rPr lang="en-US" sz="1200" dirty="0">
                <a:solidFill>
                  <a:srgbClr val="00497B"/>
                </a:solidFill>
                <a:cs typeface="Arial" panose="020B0604020202020204" pitchFamily="34" charset="0"/>
              </a:rPr>
              <a:t>, but also on the personal level. </a:t>
            </a:r>
            <a:r>
              <a:rPr lang="en-US" sz="1200" dirty="0" err="1">
                <a:solidFill>
                  <a:srgbClr val="00497B"/>
                </a:solidFill>
                <a:cs typeface="Arial" panose="020B0604020202020204" pitchFamily="34" charset="0"/>
              </a:rPr>
              <a:t>Steiermärkische</a:t>
            </a:r>
            <a:r>
              <a:rPr lang="en-US" sz="1200" dirty="0">
                <a:solidFill>
                  <a:srgbClr val="00497B"/>
                </a:solidFill>
                <a:cs typeface="Arial" panose="020B0604020202020204" pitchFamily="34" charset="0"/>
              </a:rPr>
              <a:t> </a:t>
            </a:r>
            <a:r>
              <a:rPr lang="en-US" sz="1200" dirty="0" err="1">
                <a:solidFill>
                  <a:srgbClr val="00497B"/>
                </a:solidFill>
                <a:cs typeface="Arial" panose="020B0604020202020204" pitchFamily="34" charset="0"/>
              </a:rPr>
              <a:t>Sparkasse</a:t>
            </a:r>
            <a:r>
              <a:rPr lang="en-US" sz="1200" dirty="0">
                <a:solidFill>
                  <a:srgbClr val="00497B"/>
                </a:solidFill>
                <a:cs typeface="Arial" panose="020B0604020202020204" pitchFamily="34" charset="0"/>
              </a:rPr>
              <a:t> offers ambitious and </a:t>
            </a:r>
            <a:r>
              <a:rPr lang="en-US" sz="1200" dirty="0" smtClean="0">
                <a:solidFill>
                  <a:srgbClr val="00497B"/>
                </a:solidFill>
                <a:cs typeface="Arial" panose="020B0604020202020204" pitchFamily="34" charset="0"/>
              </a:rPr>
              <a:t>positive, </a:t>
            </a:r>
            <a:r>
              <a:rPr lang="en-US" sz="1200" dirty="0">
                <a:solidFill>
                  <a:srgbClr val="00497B"/>
                </a:solidFill>
                <a:cs typeface="Arial" panose="020B0604020202020204" pitchFamily="34" charset="0"/>
              </a:rPr>
              <a:t>competitive </a:t>
            </a:r>
            <a:r>
              <a:rPr lang="en-US" sz="1200" dirty="0" smtClean="0">
                <a:solidFill>
                  <a:srgbClr val="00497B"/>
                </a:solidFill>
                <a:cs typeface="Arial" panose="020B0604020202020204" pitchFamily="34" charset="0"/>
              </a:rPr>
              <a:t>environment providing trainees with the opportunity for maximum </a:t>
            </a:r>
            <a:r>
              <a:rPr lang="en-US" sz="1200" dirty="0">
                <a:solidFill>
                  <a:srgbClr val="00497B"/>
                </a:solidFill>
                <a:cs typeface="Arial" panose="020B0604020202020204" pitchFamily="34" charset="0"/>
              </a:rPr>
              <a:t>progress </a:t>
            </a:r>
            <a:r>
              <a:rPr lang="hr-HR" sz="1200" dirty="0">
                <a:solidFill>
                  <a:srgbClr val="00497B"/>
                </a:solidFill>
                <a:cs typeface="Arial" panose="020B0604020202020204" pitchFamily="34" charset="0"/>
              </a:rPr>
              <a:t>and </a:t>
            </a:r>
            <a:r>
              <a:rPr lang="en-US" sz="1200" dirty="0">
                <a:solidFill>
                  <a:srgbClr val="00497B"/>
                </a:solidFill>
                <a:cs typeface="Arial" panose="020B0604020202020204" pitchFamily="34" charset="0"/>
              </a:rPr>
              <a:t>learning</a:t>
            </a:r>
            <a:r>
              <a:rPr lang="hr-HR" sz="1200" dirty="0" smtClean="0">
                <a:solidFill>
                  <a:srgbClr val="00497B"/>
                </a:solidFill>
                <a:cs typeface="Arial" panose="020B0604020202020204" pitchFamily="34" charset="0"/>
              </a:rPr>
              <a:t>.</a:t>
            </a:r>
            <a:r>
              <a:rPr lang="de-DE" sz="1200" dirty="0" smtClean="0">
                <a:solidFill>
                  <a:srgbClr val="00497B"/>
                </a:solidFill>
                <a:cs typeface="Arial" panose="020B0604020202020204" pitchFamily="34" charset="0"/>
              </a:rPr>
              <a:t>“</a:t>
            </a:r>
            <a:endParaRPr lang="sl-SI" sz="1200" dirty="0">
              <a:solidFill>
                <a:srgbClr val="00497B"/>
              </a:solidFill>
              <a:cs typeface="Arial" panose="020B0604020202020204" pitchFamily="34" charset="0"/>
            </a:endParaRPr>
          </a:p>
          <a:p>
            <a:pPr lvl="0" algn="r">
              <a:spcBef>
                <a:spcPts val="0"/>
              </a:spcBef>
            </a:pPr>
            <a:r>
              <a:rPr lang="sl-SI" sz="1200" i="1" dirty="0">
                <a:solidFill>
                  <a:srgbClr val="00497B"/>
                </a:solidFill>
                <a:cs typeface="Arial" panose="020B0604020202020204" pitchFamily="34" charset="0"/>
              </a:rPr>
              <a:t>(</a:t>
            </a:r>
            <a:r>
              <a:rPr lang="de-DE" sz="1200" i="1" dirty="0">
                <a:solidFill>
                  <a:srgbClr val="00497B"/>
                </a:solidFill>
                <a:cs typeface="Arial" panose="020B0604020202020204" pitchFamily="34" charset="0"/>
              </a:rPr>
              <a:t>Boris </a:t>
            </a:r>
            <a:r>
              <a:rPr lang="de-DE" sz="1200" i="1" dirty="0" err="1">
                <a:solidFill>
                  <a:srgbClr val="00497B"/>
                </a:solidFill>
                <a:cs typeface="Arial" panose="020B0604020202020204" pitchFamily="34" charset="0"/>
              </a:rPr>
              <a:t>Pivi</a:t>
            </a:r>
            <a:r>
              <a:rPr lang="hr-HR" sz="1200" i="1" dirty="0">
                <a:solidFill>
                  <a:srgbClr val="00497B"/>
                </a:solidFill>
                <a:cs typeface="Arial" panose="020B0604020202020204" pitchFamily="34" charset="0"/>
              </a:rPr>
              <a:t>ć</a:t>
            </a:r>
            <a:r>
              <a:rPr lang="sl-SI" sz="1200" i="1" dirty="0">
                <a:solidFill>
                  <a:srgbClr val="00497B"/>
                </a:solidFill>
                <a:cs typeface="Arial" panose="020B0604020202020204" pitchFamily="34" charset="0"/>
              </a:rPr>
              <a:t>, Trainee 2014/2015, </a:t>
            </a:r>
            <a:r>
              <a:rPr lang="de-DE" sz="1200" i="1" dirty="0" err="1" smtClean="0">
                <a:solidFill>
                  <a:srgbClr val="00497B"/>
                </a:solidFill>
                <a:cs typeface="Arial" panose="020B0604020202020204" pitchFamily="34" charset="0"/>
              </a:rPr>
              <a:t>Bosnia</a:t>
            </a:r>
            <a:r>
              <a:rPr lang="de-DE" sz="1200" i="1" dirty="0" smtClean="0">
                <a:solidFill>
                  <a:srgbClr val="00497B"/>
                </a:solidFill>
                <a:cs typeface="Arial" panose="020B0604020202020204" pitchFamily="34" charset="0"/>
              </a:rPr>
              <a:t> </a:t>
            </a:r>
            <a:r>
              <a:rPr lang="de-DE" sz="1200" i="1" dirty="0" err="1" smtClean="0">
                <a:solidFill>
                  <a:srgbClr val="00497B"/>
                </a:solidFill>
                <a:cs typeface="Arial" panose="020B0604020202020204" pitchFamily="34" charset="0"/>
              </a:rPr>
              <a:t>and</a:t>
            </a:r>
            <a:r>
              <a:rPr lang="de-DE" sz="1200" i="1" dirty="0" smtClean="0">
                <a:solidFill>
                  <a:srgbClr val="00497B"/>
                </a:solidFill>
                <a:cs typeface="Arial" panose="020B0604020202020204" pitchFamily="34" charset="0"/>
              </a:rPr>
              <a:t> </a:t>
            </a:r>
            <a:r>
              <a:rPr lang="de-DE" sz="1200" i="1" dirty="0" err="1" smtClean="0">
                <a:solidFill>
                  <a:srgbClr val="00497B"/>
                </a:solidFill>
                <a:cs typeface="Arial" panose="020B0604020202020204" pitchFamily="34" charset="0"/>
              </a:rPr>
              <a:t>Herzegovina</a:t>
            </a:r>
            <a:r>
              <a:rPr lang="sl-SI" sz="1200" i="1" dirty="0" smtClean="0">
                <a:solidFill>
                  <a:srgbClr val="00497B"/>
                </a:solidFill>
                <a:cs typeface="Arial" panose="020B0604020202020204" pitchFamily="34" charset="0"/>
              </a:rPr>
              <a:t>)</a:t>
            </a:r>
            <a:endParaRPr lang="en-US" sz="1200" i="1" dirty="0">
              <a:solidFill>
                <a:srgbClr val="00497B"/>
              </a:solidFill>
              <a:cs typeface="Arial" panose="020B0604020202020204" pitchFamily="34" charset="0"/>
            </a:endParaRPr>
          </a:p>
          <a:p>
            <a:endParaRPr lang="de-AT" sz="1200" dirty="0"/>
          </a:p>
        </p:txBody>
      </p:sp>
      <p:sp>
        <p:nvSpPr>
          <p:cNvPr id="4" name="Foliennummernplatzhalter 3"/>
          <p:cNvSpPr>
            <a:spLocks noGrp="1"/>
          </p:cNvSpPr>
          <p:nvPr>
            <p:ph type="sldNum" sz="quarter" idx="4"/>
          </p:nvPr>
        </p:nvSpPr>
        <p:spPr/>
        <p:txBody>
          <a:bodyPr/>
          <a:lstStyle/>
          <a:p>
            <a:fld id="{34EEEFCD-E22D-4B48-998B-B0138138BAA8}" type="slidenum">
              <a:rPr lang="de-AT" smtClean="0"/>
              <a:pPr/>
              <a:t>9</a:t>
            </a:fld>
            <a:endParaRPr lang="de-A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77182"/>
            <a:ext cx="1612776" cy="193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M:\A0831\Recruiting und Employer Branding\Baier\BOSE\Best-of-SE\2017 2018\Kandidaten 2017_2018\Fotos\Boskov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355725"/>
            <a:ext cx="1355874" cy="1743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835696" y="2507754"/>
            <a:ext cx="5544616" cy="1931170"/>
          </a:xfrm>
          <a:prstGeom prst="rect">
            <a:avLst/>
          </a:prstGeom>
          <a:noFill/>
        </p:spPr>
        <p:txBody>
          <a:bodyPr wrap="square" rtlCol="0">
            <a:spAutoFit/>
          </a:bodyPr>
          <a:lstStyle/>
          <a:p>
            <a:pPr>
              <a:lnSpc>
                <a:spcPct val="115000"/>
              </a:lnSpc>
              <a:spcAft>
                <a:spcPts val="1000"/>
              </a:spcAft>
            </a:pPr>
            <a:r>
              <a:rPr lang="en-US" sz="1000" dirty="0">
                <a:solidFill>
                  <a:srgbClr val="00497B"/>
                </a:solidFill>
                <a:latin typeface="Arial" panose="020B0604020202020204" pitchFamily="34" charset="0"/>
                <a:ea typeface="Calibri"/>
                <a:cs typeface="Arial" panose="020B0604020202020204" pitchFamily="34" charset="0"/>
              </a:rPr>
              <a:t>“The past year was unquestionably one of the best periods in my life. </a:t>
            </a:r>
            <a:r>
              <a:rPr lang="en-US" sz="1000" dirty="0" err="1">
                <a:solidFill>
                  <a:srgbClr val="00497B"/>
                </a:solidFill>
                <a:latin typeface="Arial" panose="020B0604020202020204" pitchFamily="34" charset="0"/>
                <a:ea typeface="Calibri"/>
                <a:cs typeface="Arial" panose="020B0604020202020204" pitchFamily="34" charset="0"/>
              </a:rPr>
              <a:t>Steiermärkische</a:t>
            </a:r>
            <a:r>
              <a:rPr lang="en-US" sz="1000" dirty="0">
                <a:solidFill>
                  <a:srgbClr val="00497B"/>
                </a:solidFill>
                <a:latin typeface="Arial" panose="020B0604020202020204" pitchFamily="34" charset="0"/>
                <a:ea typeface="Calibri"/>
                <a:cs typeface="Arial" panose="020B0604020202020204" pitchFamily="34" charset="0"/>
              </a:rPr>
              <a:t> </a:t>
            </a:r>
            <a:r>
              <a:rPr lang="en-US" sz="1000" dirty="0" err="1">
                <a:solidFill>
                  <a:srgbClr val="00497B"/>
                </a:solidFill>
                <a:latin typeface="Arial" panose="020B0604020202020204" pitchFamily="34" charset="0"/>
                <a:ea typeface="Calibri"/>
                <a:cs typeface="Arial" panose="020B0604020202020204" pitchFamily="34" charset="0"/>
              </a:rPr>
              <a:t>Sparkasse</a:t>
            </a:r>
            <a:r>
              <a:rPr lang="en-US" sz="1000" dirty="0">
                <a:solidFill>
                  <a:srgbClr val="00497B"/>
                </a:solidFill>
                <a:latin typeface="Arial" panose="020B0604020202020204" pitchFamily="34" charset="0"/>
                <a:ea typeface="Calibri"/>
                <a:cs typeface="Arial" panose="020B0604020202020204" pitchFamily="34" charset="0"/>
              </a:rPr>
              <a:t> gave me a valuable opportunity to gain insight into </a:t>
            </a:r>
            <a:r>
              <a:rPr lang="en-US" sz="1000" dirty="0" smtClean="0">
                <a:solidFill>
                  <a:srgbClr val="00497B"/>
                </a:solidFill>
                <a:latin typeface="Arial" panose="020B0604020202020204" pitchFamily="34" charset="0"/>
                <a:ea typeface="Calibri"/>
                <a:cs typeface="Arial" panose="020B0604020202020204" pitchFamily="34" charset="0"/>
              </a:rPr>
              <a:t>the Austrian </a:t>
            </a:r>
            <a:r>
              <a:rPr lang="en-US" sz="1000" dirty="0">
                <a:solidFill>
                  <a:srgbClr val="00497B"/>
                </a:solidFill>
                <a:latin typeface="Arial" panose="020B0604020202020204" pitchFamily="34" charset="0"/>
                <a:ea typeface="Calibri"/>
                <a:cs typeface="Arial" panose="020B0604020202020204" pitchFamily="34" charset="0"/>
              </a:rPr>
              <a:t>business system, to learn from its model and obtain knowledge, skills and experience </a:t>
            </a:r>
            <a:r>
              <a:rPr lang="en-US" sz="1000" dirty="0" smtClean="0">
                <a:solidFill>
                  <a:srgbClr val="00497B"/>
                </a:solidFill>
                <a:latin typeface="Arial" panose="020B0604020202020204" pitchFamily="34" charset="0"/>
                <a:ea typeface="Calibri"/>
                <a:cs typeface="Arial" panose="020B0604020202020204" pitchFamily="34" charset="0"/>
              </a:rPr>
              <a:t>necessary </a:t>
            </a:r>
            <a:r>
              <a:rPr lang="en-US" sz="1000" dirty="0">
                <a:solidFill>
                  <a:srgbClr val="00497B"/>
                </a:solidFill>
                <a:latin typeface="Arial" panose="020B0604020202020204" pitchFamily="34" charset="0"/>
                <a:ea typeface="Calibri"/>
                <a:cs typeface="Arial" panose="020B0604020202020204" pitchFamily="34" charset="0"/>
              </a:rPr>
              <a:t>for my future career.  </a:t>
            </a:r>
            <a:r>
              <a:rPr lang="en-US" sz="1000" dirty="0" smtClean="0">
                <a:solidFill>
                  <a:srgbClr val="00497B"/>
                </a:solidFill>
                <a:latin typeface="Arial" panose="020B0604020202020204" pitchFamily="34" charset="0"/>
                <a:ea typeface="Calibri"/>
                <a:cs typeface="Arial" panose="020B0604020202020204" pitchFamily="34" charset="0"/>
              </a:rPr>
              <a:t>Another privilege </a:t>
            </a:r>
            <a:r>
              <a:rPr lang="en-US" sz="1000" dirty="0">
                <a:solidFill>
                  <a:srgbClr val="00497B"/>
                </a:solidFill>
                <a:latin typeface="Arial" panose="020B0604020202020204" pitchFamily="34" charset="0"/>
                <a:ea typeface="Calibri"/>
                <a:cs typeface="Arial" panose="020B0604020202020204" pitchFamily="34" charset="0"/>
              </a:rPr>
              <a:t>was continuing my education at University of Graz, which has </a:t>
            </a:r>
            <a:r>
              <a:rPr lang="en-US" sz="1000" dirty="0" smtClean="0">
                <a:solidFill>
                  <a:srgbClr val="00497B"/>
                </a:solidFill>
                <a:latin typeface="Arial" panose="020B0604020202020204" pitchFamily="34" charset="0"/>
                <a:ea typeface="Calibri"/>
                <a:cs typeface="Arial" panose="020B0604020202020204" pitchFamily="34" charset="0"/>
              </a:rPr>
              <a:t>long-standing academic tradition, that </a:t>
            </a:r>
            <a:r>
              <a:rPr lang="en-US" sz="1000" dirty="0">
                <a:solidFill>
                  <a:srgbClr val="00497B"/>
                </a:solidFill>
                <a:latin typeface="Arial" panose="020B0604020202020204" pitchFamily="34" charset="0"/>
                <a:ea typeface="Calibri"/>
                <a:cs typeface="Arial" panose="020B0604020202020204" pitchFamily="34" charset="0"/>
              </a:rPr>
              <a:t>contributed to my academic development and helped me to improve German language.  Also, becoming friend with other </a:t>
            </a:r>
            <a:r>
              <a:rPr lang="en-US" sz="1000" dirty="0" smtClean="0">
                <a:solidFill>
                  <a:srgbClr val="00497B"/>
                </a:solidFill>
                <a:latin typeface="Arial" panose="020B0604020202020204" pitchFamily="34" charset="0"/>
                <a:ea typeface="Calibri"/>
                <a:cs typeface="Arial" panose="020B0604020202020204" pitchFamily="34" charset="0"/>
              </a:rPr>
              <a:t>participants </a:t>
            </a:r>
            <a:r>
              <a:rPr lang="en-US" sz="1000" dirty="0">
                <a:solidFill>
                  <a:srgbClr val="00497B"/>
                </a:solidFill>
                <a:latin typeface="Arial" panose="020B0604020202020204" pitchFamily="34" charset="0"/>
                <a:ea typeface="Calibri"/>
                <a:cs typeface="Arial" panose="020B0604020202020204" pitchFamily="34" charset="0"/>
              </a:rPr>
              <a:t>who share the same interests and passions made my one-year journey unforgettable. </a:t>
            </a:r>
            <a:r>
              <a:rPr lang="en-US" sz="1000" dirty="0" smtClean="0">
                <a:solidFill>
                  <a:srgbClr val="00497B"/>
                </a:solidFill>
                <a:latin typeface="Arial" panose="020B0604020202020204" pitchFamily="34" charset="0"/>
                <a:ea typeface="Calibri"/>
                <a:cs typeface="Arial" panose="020B0604020202020204" pitchFamily="34" charset="0"/>
              </a:rPr>
              <a:t>“</a:t>
            </a:r>
          </a:p>
          <a:p>
            <a:pPr>
              <a:lnSpc>
                <a:spcPct val="115000"/>
              </a:lnSpc>
              <a:spcAft>
                <a:spcPts val="1000"/>
              </a:spcAft>
            </a:pPr>
            <a:r>
              <a:rPr lang="en-US" sz="1000" dirty="0">
                <a:solidFill>
                  <a:srgbClr val="00497B"/>
                </a:solidFill>
                <a:latin typeface="Arial" panose="020B0604020202020204" pitchFamily="34" charset="0"/>
                <a:ea typeface="Calibri"/>
                <a:cs typeface="Arial" panose="020B0604020202020204" pitchFamily="34" charset="0"/>
              </a:rPr>
              <a:t>	</a:t>
            </a:r>
            <a:r>
              <a:rPr lang="en-US" sz="1000" dirty="0" smtClean="0">
                <a:solidFill>
                  <a:srgbClr val="00497B"/>
                </a:solidFill>
                <a:latin typeface="Arial" panose="020B0604020202020204" pitchFamily="34" charset="0"/>
                <a:ea typeface="Calibri"/>
                <a:cs typeface="Arial" panose="020B0604020202020204" pitchFamily="34" charset="0"/>
              </a:rPr>
              <a:t>	(Kana Bo</a:t>
            </a:r>
            <a:r>
              <a:rPr lang="sr-Latn-CS" sz="1000" dirty="0" smtClean="0">
                <a:solidFill>
                  <a:srgbClr val="00497B"/>
                </a:solidFill>
                <a:latin typeface="Arial" panose="020B0604020202020204" pitchFamily="34" charset="0"/>
                <a:ea typeface="Calibri"/>
                <a:cs typeface="Arial" panose="020B0604020202020204" pitchFamily="34" charset="0"/>
              </a:rPr>
              <a:t>šković, Trainee 2017/2018, </a:t>
            </a:r>
            <a:r>
              <a:rPr lang="de-DE" sz="1000" dirty="0" err="1" smtClean="0">
                <a:solidFill>
                  <a:srgbClr val="00497B"/>
                </a:solidFill>
                <a:latin typeface="Arial" panose="020B0604020202020204" pitchFamily="34" charset="0"/>
                <a:ea typeface="Calibri"/>
                <a:cs typeface="Arial" panose="020B0604020202020204" pitchFamily="34" charset="0"/>
              </a:rPr>
              <a:t>Serbia</a:t>
            </a:r>
            <a:r>
              <a:rPr lang="sr-Latn-CS" sz="1000" dirty="0" smtClean="0">
                <a:solidFill>
                  <a:srgbClr val="00497B"/>
                </a:solidFill>
                <a:latin typeface="Arial" panose="020B0604020202020204" pitchFamily="34" charset="0"/>
                <a:ea typeface="Calibri"/>
                <a:cs typeface="Arial" panose="020B0604020202020204" pitchFamily="34" charset="0"/>
              </a:rPr>
              <a:t>)</a:t>
            </a:r>
            <a:endParaRPr lang="en-US" sz="1000" dirty="0" smtClean="0">
              <a:solidFill>
                <a:srgbClr val="00497B"/>
              </a:solidFill>
              <a:latin typeface="Arial" panose="020B0604020202020204" pitchFamily="34" charset="0"/>
              <a:ea typeface="Calibri"/>
              <a:cs typeface="Arial" panose="020B0604020202020204" pitchFamily="34" charset="0"/>
            </a:endParaRPr>
          </a:p>
          <a:p>
            <a:pPr>
              <a:lnSpc>
                <a:spcPct val="115000"/>
              </a:lnSpc>
              <a:spcAft>
                <a:spcPts val="1000"/>
              </a:spcAft>
            </a:pPr>
            <a:endParaRPr lang="de-AT" sz="1000" dirty="0">
              <a:ea typeface="Calibri"/>
              <a:cs typeface="Times New Roman"/>
            </a:endParaRPr>
          </a:p>
        </p:txBody>
      </p:sp>
    </p:spTree>
    <p:extLst>
      <p:ext uri="{BB962C8B-B14F-4D97-AF65-F5344CB8AC3E}">
        <p14:creationId xmlns:p14="http://schemas.microsoft.com/office/powerpoint/2010/main" val="1919059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owerpoint-Präsentation_Master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Powerpoint-Präsentation_Mastervorlage</Template>
  <TotalTime>0</TotalTime>
  <Words>1173</Words>
  <Application>Microsoft Office PowerPoint</Application>
  <PresentationFormat>Bildschirmpräsentation (16:9)</PresentationFormat>
  <Paragraphs>151</Paragraphs>
  <Slides>12</Slides>
  <Notes>5</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Powerpoint-Präsentation_Mastervorlage</vt:lpstr>
      <vt:lpstr>PowerPoint-Präsentation</vt:lpstr>
      <vt:lpstr>What is Best of South-East?</vt:lpstr>
      <vt:lpstr>Steiermärkische Bank - Group </vt:lpstr>
      <vt:lpstr>Aim of the program</vt:lpstr>
      <vt:lpstr> Best of South-East at University Graz</vt:lpstr>
      <vt:lpstr>PowerPoint-Präsentation</vt:lpstr>
      <vt:lpstr>Selection process</vt:lpstr>
      <vt:lpstr>Amount of Grant for top 8 </vt:lpstr>
      <vt:lpstr>The experience of our Trainees and Interns </vt:lpstr>
      <vt:lpstr>The experience of our Trainees and Interns </vt:lpstr>
      <vt:lpstr>Application Requirements</vt:lpstr>
      <vt:lpstr>Thank you </vt:lpstr>
    </vt:vector>
  </TitlesOfParts>
  <Company>Steiermärkische Bank und Sparkassen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Boskovich Kana</dc:creator>
  <cp:lastModifiedBy>Baier Andrea Mag.</cp:lastModifiedBy>
  <cp:revision>95</cp:revision>
  <dcterms:created xsi:type="dcterms:W3CDTF">2018-06-21T08:58:34Z</dcterms:created>
  <dcterms:modified xsi:type="dcterms:W3CDTF">2018-08-30T09:45:17Z</dcterms:modified>
</cp:coreProperties>
</file>